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media/image4.jpeg" ContentType="image/jpeg"/>
  <Override PartName="/ppt/media/image2.png" ContentType="image/png"/>
  <Override PartName="/ppt/media/image3.png" ContentType="image/png"/>
  <Override PartName="/ppt/media/image1.jpeg" ContentType="image/jpeg"/>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Lst>
  <p:sldSz cx="7559675" cy="10691812"/>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67000" y="1749960"/>
            <a:ext cx="6425280" cy="3722040"/>
          </a:xfrm>
          <a:prstGeom prst="rect">
            <a:avLst/>
          </a:prstGeom>
        </p:spPr>
        <p:txBody>
          <a:bodyPr lIns="0" rIns="0" tIns="0" bIns="0" anchor="ctr">
            <a:spAutoFit/>
          </a:bodyPr>
          <a:p>
            <a:endParaRPr b="0" lang="ja-JP" sz="1800" spc="-1" strike="noStrike">
              <a:solidFill>
                <a:srgbClr val="000000"/>
              </a:solidFill>
              <a:latin typeface="Calibri"/>
            </a:endParaRPr>
          </a:p>
        </p:txBody>
      </p:sp>
      <p:sp>
        <p:nvSpPr>
          <p:cNvPr id="27" name="PlaceHolder 2"/>
          <p:cNvSpPr>
            <a:spLocks noGrp="1"/>
          </p:cNvSpPr>
          <p:nvPr>
            <p:ph type="body"/>
          </p:nvPr>
        </p:nvSpPr>
        <p:spPr>
          <a:xfrm>
            <a:off x="377640" y="2501640"/>
            <a:ext cx="6803280" cy="2957400"/>
          </a:xfrm>
          <a:prstGeom prst="rect">
            <a:avLst/>
          </a:prstGeom>
        </p:spPr>
        <p:txBody>
          <a:bodyPr lIns="0" rIns="0" tIns="0" bIns="0">
            <a:normAutofit/>
          </a:bodyPr>
          <a:p>
            <a:endParaRPr b="0" lang="ja-JP" sz="2320" spc="-1" strike="noStrike">
              <a:solidFill>
                <a:srgbClr val="000000"/>
              </a:solidFill>
              <a:latin typeface="Calibri"/>
            </a:endParaRPr>
          </a:p>
        </p:txBody>
      </p:sp>
      <p:sp>
        <p:nvSpPr>
          <p:cNvPr id="28" name="PlaceHolder 3"/>
          <p:cNvSpPr>
            <a:spLocks noGrp="1"/>
          </p:cNvSpPr>
          <p:nvPr>
            <p:ph type="body"/>
          </p:nvPr>
        </p:nvSpPr>
        <p:spPr>
          <a:xfrm>
            <a:off x="377640" y="5740560"/>
            <a:ext cx="6803280" cy="2957400"/>
          </a:xfrm>
          <a:prstGeom prst="rect">
            <a:avLst/>
          </a:prstGeom>
        </p:spPr>
        <p:txBody>
          <a:bodyPr lIns="0" rIns="0" tIns="0" bIns="0">
            <a:normAutofit/>
          </a:bodyPr>
          <a:p>
            <a:endParaRPr b="0" lang="ja-JP" sz="232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67000" y="1749960"/>
            <a:ext cx="6425280" cy="3722040"/>
          </a:xfrm>
          <a:prstGeom prst="rect">
            <a:avLst/>
          </a:prstGeom>
        </p:spPr>
        <p:txBody>
          <a:bodyPr lIns="0" rIns="0" tIns="0" bIns="0" anchor="ctr">
            <a:spAutoFit/>
          </a:bodyPr>
          <a:p>
            <a:endParaRPr b="0" lang="ja-JP" sz="1800" spc="-1" strike="noStrike">
              <a:solidFill>
                <a:srgbClr val="000000"/>
              </a:solidFill>
              <a:latin typeface="Calibri"/>
            </a:endParaRPr>
          </a:p>
        </p:txBody>
      </p:sp>
      <p:sp>
        <p:nvSpPr>
          <p:cNvPr id="30" name="PlaceHolder 2"/>
          <p:cNvSpPr>
            <a:spLocks noGrp="1"/>
          </p:cNvSpPr>
          <p:nvPr>
            <p:ph type="body"/>
          </p:nvPr>
        </p:nvSpPr>
        <p:spPr>
          <a:xfrm>
            <a:off x="377640" y="2501640"/>
            <a:ext cx="3319920" cy="2957400"/>
          </a:xfrm>
          <a:prstGeom prst="rect">
            <a:avLst/>
          </a:prstGeom>
        </p:spPr>
        <p:txBody>
          <a:bodyPr lIns="0" rIns="0" tIns="0" bIns="0">
            <a:normAutofit/>
          </a:bodyPr>
          <a:p>
            <a:endParaRPr b="0" lang="ja-JP" sz="2320" spc="-1" strike="noStrike">
              <a:solidFill>
                <a:srgbClr val="000000"/>
              </a:solidFill>
              <a:latin typeface="Calibri"/>
            </a:endParaRPr>
          </a:p>
        </p:txBody>
      </p:sp>
      <p:sp>
        <p:nvSpPr>
          <p:cNvPr id="31" name="PlaceHolder 3"/>
          <p:cNvSpPr>
            <a:spLocks noGrp="1"/>
          </p:cNvSpPr>
          <p:nvPr>
            <p:ph type="body"/>
          </p:nvPr>
        </p:nvSpPr>
        <p:spPr>
          <a:xfrm>
            <a:off x="3863880" y="2501640"/>
            <a:ext cx="3319920" cy="2957400"/>
          </a:xfrm>
          <a:prstGeom prst="rect">
            <a:avLst/>
          </a:prstGeom>
        </p:spPr>
        <p:txBody>
          <a:bodyPr lIns="0" rIns="0" tIns="0" bIns="0">
            <a:normAutofit/>
          </a:bodyPr>
          <a:p>
            <a:endParaRPr b="0" lang="ja-JP" sz="2320" spc="-1" strike="noStrike">
              <a:solidFill>
                <a:srgbClr val="000000"/>
              </a:solidFill>
              <a:latin typeface="Calibri"/>
            </a:endParaRPr>
          </a:p>
        </p:txBody>
      </p:sp>
      <p:sp>
        <p:nvSpPr>
          <p:cNvPr id="32" name="PlaceHolder 4"/>
          <p:cNvSpPr>
            <a:spLocks noGrp="1"/>
          </p:cNvSpPr>
          <p:nvPr>
            <p:ph type="body"/>
          </p:nvPr>
        </p:nvSpPr>
        <p:spPr>
          <a:xfrm>
            <a:off x="377640" y="5740560"/>
            <a:ext cx="3319920" cy="2957400"/>
          </a:xfrm>
          <a:prstGeom prst="rect">
            <a:avLst/>
          </a:prstGeom>
        </p:spPr>
        <p:txBody>
          <a:bodyPr lIns="0" rIns="0" tIns="0" bIns="0">
            <a:normAutofit/>
          </a:bodyPr>
          <a:p>
            <a:endParaRPr b="0" lang="ja-JP" sz="2320" spc="-1" strike="noStrike">
              <a:solidFill>
                <a:srgbClr val="000000"/>
              </a:solidFill>
              <a:latin typeface="Calibri"/>
            </a:endParaRPr>
          </a:p>
        </p:txBody>
      </p:sp>
      <p:sp>
        <p:nvSpPr>
          <p:cNvPr id="33" name="PlaceHolder 5"/>
          <p:cNvSpPr>
            <a:spLocks noGrp="1"/>
          </p:cNvSpPr>
          <p:nvPr>
            <p:ph type="body"/>
          </p:nvPr>
        </p:nvSpPr>
        <p:spPr>
          <a:xfrm>
            <a:off x="3863880" y="5740560"/>
            <a:ext cx="3319920" cy="2957400"/>
          </a:xfrm>
          <a:prstGeom prst="rect">
            <a:avLst/>
          </a:prstGeom>
        </p:spPr>
        <p:txBody>
          <a:bodyPr lIns="0" rIns="0" tIns="0" bIns="0">
            <a:normAutofit/>
          </a:bodyPr>
          <a:p>
            <a:endParaRPr b="0" lang="ja-JP" sz="232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67000" y="1749960"/>
            <a:ext cx="6425280" cy="3722040"/>
          </a:xfrm>
          <a:prstGeom prst="rect">
            <a:avLst/>
          </a:prstGeom>
        </p:spPr>
        <p:txBody>
          <a:bodyPr lIns="0" rIns="0" tIns="0" bIns="0" anchor="ctr">
            <a:spAutoFit/>
          </a:bodyPr>
          <a:p>
            <a:endParaRPr b="0" lang="ja-JP" sz="1800" spc="-1" strike="noStrike">
              <a:solidFill>
                <a:srgbClr val="000000"/>
              </a:solidFill>
              <a:latin typeface="Calibri"/>
            </a:endParaRPr>
          </a:p>
        </p:txBody>
      </p:sp>
      <p:sp>
        <p:nvSpPr>
          <p:cNvPr id="35" name="PlaceHolder 2"/>
          <p:cNvSpPr>
            <a:spLocks noGrp="1"/>
          </p:cNvSpPr>
          <p:nvPr>
            <p:ph type="body"/>
          </p:nvPr>
        </p:nvSpPr>
        <p:spPr>
          <a:xfrm>
            <a:off x="377640" y="2501640"/>
            <a:ext cx="2190240" cy="2957400"/>
          </a:xfrm>
          <a:prstGeom prst="rect">
            <a:avLst/>
          </a:prstGeom>
        </p:spPr>
        <p:txBody>
          <a:bodyPr lIns="0" rIns="0" tIns="0" bIns="0">
            <a:normAutofit/>
          </a:bodyPr>
          <a:p>
            <a:endParaRPr b="0" lang="ja-JP" sz="2320" spc="-1" strike="noStrike">
              <a:solidFill>
                <a:srgbClr val="000000"/>
              </a:solidFill>
              <a:latin typeface="Calibri"/>
            </a:endParaRPr>
          </a:p>
        </p:txBody>
      </p:sp>
      <p:sp>
        <p:nvSpPr>
          <p:cNvPr id="36" name="PlaceHolder 3"/>
          <p:cNvSpPr>
            <a:spLocks noGrp="1"/>
          </p:cNvSpPr>
          <p:nvPr>
            <p:ph type="body"/>
          </p:nvPr>
        </p:nvSpPr>
        <p:spPr>
          <a:xfrm>
            <a:off x="2677680" y="2501640"/>
            <a:ext cx="2190240" cy="2957400"/>
          </a:xfrm>
          <a:prstGeom prst="rect">
            <a:avLst/>
          </a:prstGeom>
        </p:spPr>
        <p:txBody>
          <a:bodyPr lIns="0" rIns="0" tIns="0" bIns="0">
            <a:normAutofit/>
          </a:bodyPr>
          <a:p>
            <a:endParaRPr b="0" lang="ja-JP" sz="2320" spc="-1" strike="noStrike">
              <a:solidFill>
                <a:srgbClr val="000000"/>
              </a:solidFill>
              <a:latin typeface="Calibri"/>
            </a:endParaRPr>
          </a:p>
        </p:txBody>
      </p:sp>
      <p:sp>
        <p:nvSpPr>
          <p:cNvPr id="37" name="PlaceHolder 4"/>
          <p:cNvSpPr>
            <a:spLocks noGrp="1"/>
          </p:cNvSpPr>
          <p:nvPr>
            <p:ph type="body"/>
          </p:nvPr>
        </p:nvSpPr>
        <p:spPr>
          <a:xfrm>
            <a:off x="4978080" y="2501640"/>
            <a:ext cx="2190240" cy="2957400"/>
          </a:xfrm>
          <a:prstGeom prst="rect">
            <a:avLst/>
          </a:prstGeom>
        </p:spPr>
        <p:txBody>
          <a:bodyPr lIns="0" rIns="0" tIns="0" bIns="0">
            <a:normAutofit/>
          </a:bodyPr>
          <a:p>
            <a:endParaRPr b="0" lang="ja-JP" sz="2320" spc="-1" strike="noStrike">
              <a:solidFill>
                <a:srgbClr val="000000"/>
              </a:solidFill>
              <a:latin typeface="Calibri"/>
            </a:endParaRPr>
          </a:p>
        </p:txBody>
      </p:sp>
      <p:sp>
        <p:nvSpPr>
          <p:cNvPr id="38" name="PlaceHolder 5"/>
          <p:cNvSpPr>
            <a:spLocks noGrp="1"/>
          </p:cNvSpPr>
          <p:nvPr>
            <p:ph type="body"/>
          </p:nvPr>
        </p:nvSpPr>
        <p:spPr>
          <a:xfrm>
            <a:off x="377640" y="5740560"/>
            <a:ext cx="2190240" cy="2957400"/>
          </a:xfrm>
          <a:prstGeom prst="rect">
            <a:avLst/>
          </a:prstGeom>
        </p:spPr>
        <p:txBody>
          <a:bodyPr lIns="0" rIns="0" tIns="0" bIns="0">
            <a:normAutofit/>
          </a:bodyPr>
          <a:p>
            <a:endParaRPr b="0" lang="ja-JP" sz="2320" spc="-1" strike="noStrike">
              <a:solidFill>
                <a:srgbClr val="000000"/>
              </a:solidFill>
              <a:latin typeface="Calibri"/>
            </a:endParaRPr>
          </a:p>
        </p:txBody>
      </p:sp>
      <p:sp>
        <p:nvSpPr>
          <p:cNvPr id="39" name="PlaceHolder 6"/>
          <p:cNvSpPr>
            <a:spLocks noGrp="1"/>
          </p:cNvSpPr>
          <p:nvPr>
            <p:ph type="body"/>
          </p:nvPr>
        </p:nvSpPr>
        <p:spPr>
          <a:xfrm>
            <a:off x="2677680" y="5740560"/>
            <a:ext cx="2190240" cy="2957400"/>
          </a:xfrm>
          <a:prstGeom prst="rect">
            <a:avLst/>
          </a:prstGeom>
        </p:spPr>
        <p:txBody>
          <a:bodyPr lIns="0" rIns="0" tIns="0" bIns="0">
            <a:normAutofit/>
          </a:bodyPr>
          <a:p>
            <a:endParaRPr b="0" lang="ja-JP" sz="2320" spc="-1" strike="noStrike">
              <a:solidFill>
                <a:srgbClr val="000000"/>
              </a:solidFill>
              <a:latin typeface="Calibri"/>
            </a:endParaRPr>
          </a:p>
        </p:txBody>
      </p:sp>
      <p:sp>
        <p:nvSpPr>
          <p:cNvPr id="40" name="PlaceHolder 7"/>
          <p:cNvSpPr>
            <a:spLocks noGrp="1"/>
          </p:cNvSpPr>
          <p:nvPr>
            <p:ph type="body"/>
          </p:nvPr>
        </p:nvSpPr>
        <p:spPr>
          <a:xfrm>
            <a:off x="4978080" y="5740560"/>
            <a:ext cx="2190240" cy="2957400"/>
          </a:xfrm>
          <a:prstGeom prst="rect">
            <a:avLst/>
          </a:prstGeom>
        </p:spPr>
        <p:txBody>
          <a:bodyPr lIns="0" rIns="0" tIns="0" bIns="0">
            <a:normAutofit/>
          </a:bodyPr>
          <a:p>
            <a:endParaRPr b="0" lang="ja-JP" sz="232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67000" y="1749960"/>
            <a:ext cx="6425280" cy="3722040"/>
          </a:xfrm>
          <a:prstGeom prst="rect">
            <a:avLst/>
          </a:prstGeom>
        </p:spPr>
        <p:txBody>
          <a:bodyPr lIns="0" rIns="0" tIns="0" bIns="0" anchor="ctr">
            <a:spAutoFit/>
          </a:bodyPr>
          <a:p>
            <a:endParaRPr b="0" lang="ja-JP" sz="1800" spc="-1" strike="noStrike">
              <a:solidFill>
                <a:srgbClr val="000000"/>
              </a:solidFill>
              <a:latin typeface="Calibri"/>
            </a:endParaRPr>
          </a:p>
        </p:txBody>
      </p:sp>
      <p:sp>
        <p:nvSpPr>
          <p:cNvPr id="6" name="PlaceHolder 2"/>
          <p:cNvSpPr>
            <a:spLocks noGrp="1"/>
          </p:cNvSpPr>
          <p:nvPr>
            <p:ph type="subTitle"/>
          </p:nvPr>
        </p:nvSpPr>
        <p:spPr>
          <a:xfrm>
            <a:off x="377640" y="2501640"/>
            <a:ext cx="6803280" cy="62006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67000" y="1749960"/>
            <a:ext cx="6425280" cy="3722040"/>
          </a:xfrm>
          <a:prstGeom prst="rect">
            <a:avLst/>
          </a:prstGeom>
        </p:spPr>
        <p:txBody>
          <a:bodyPr lIns="0" rIns="0" tIns="0" bIns="0" anchor="ctr">
            <a:spAutoFit/>
          </a:bodyPr>
          <a:p>
            <a:endParaRPr b="0" lang="ja-JP" sz="1800" spc="-1" strike="noStrike">
              <a:solidFill>
                <a:srgbClr val="000000"/>
              </a:solidFill>
              <a:latin typeface="Calibri"/>
            </a:endParaRPr>
          </a:p>
        </p:txBody>
      </p:sp>
      <p:sp>
        <p:nvSpPr>
          <p:cNvPr id="8" name="PlaceHolder 2"/>
          <p:cNvSpPr>
            <a:spLocks noGrp="1"/>
          </p:cNvSpPr>
          <p:nvPr>
            <p:ph type="body"/>
          </p:nvPr>
        </p:nvSpPr>
        <p:spPr>
          <a:xfrm>
            <a:off x="377640" y="2501640"/>
            <a:ext cx="6803280" cy="6200640"/>
          </a:xfrm>
          <a:prstGeom prst="rect">
            <a:avLst/>
          </a:prstGeom>
        </p:spPr>
        <p:txBody>
          <a:bodyPr lIns="0" rIns="0" tIns="0" bIns="0">
            <a:normAutofit/>
          </a:bodyPr>
          <a:p>
            <a:endParaRPr b="0" lang="ja-JP" sz="232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67000" y="1749960"/>
            <a:ext cx="6425280" cy="3722040"/>
          </a:xfrm>
          <a:prstGeom prst="rect">
            <a:avLst/>
          </a:prstGeom>
        </p:spPr>
        <p:txBody>
          <a:bodyPr lIns="0" rIns="0" tIns="0" bIns="0" anchor="ctr">
            <a:spAutoFit/>
          </a:bodyPr>
          <a:p>
            <a:endParaRPr b="0" lang="ja-JP" sz="1800" spc="-1" strike="noStrike">
              <a:solidFill>
                <a:srgbClr val="000000"/>
              </a:solidFill>
              <a:latin typeface="Calibri"/>
            </a:endParaRPr>
          </a:p>
        </p:txBody>
      </p:sp>
      <p:sp>
        <p:nvSpPr>
          <p:cNvPr id="10" name="PlaceHolder 2"/>
          <p:cNvSpPr>
            <a:spLocks noGrp="1"/>
          </p:cNvSpPr>
          <p:nvPr>
            <p:ph type="body"/>
          </p:nvPr>
        </p:nvSpPr>
        <p:spPr>
          <a:xfrm>
            <a:off x="377640" y="2501640"/>
            <a:ext cx="3319920" cy="6200640"/>
          </a:xfrm>
          <a:prstGeom prst="rect">
            <a:avLst/>
          </a:prstGeom>
        </p:spPr>
        <p:txBody>
          <a:bodyPr lIns="0" rIns="0" tIns="0" bIns="0">
            <a:normAutofit/>
          </a:bodyPr>
          <a:p>
            <a:endParaRPr b="0" lang="ja-JP" sz="2320" spc="-1" strike="noStrike">
              <a:solidFill>
                <a:srgbClr val="000000"/>
              </a:solidFill>
              <a:latin typeface="Calibri"/>
            </a:endParaRPr>
          </a:p>
        </p:txBody>
      </p:sp>
      <p:sp>
        <p:nvSpPr>
          <p:cNvPr id="11" name="PlaceHolder 3"/>
          <p:cNvSpPr>
            <a:spLocks noGrp="1"/>
          </p:cNvSpPr>
          <p:nvPr>
            <p:ph type="body"/>
          </p:nvPr>
        </p:nvSpPr>
        <p:spPr>
          <a:xfrm>
            <a:off x="3863880" y="2501640"/>
            <a:ext cx="3319920" cy="6200640"/>
          </a:xfrm>
          <a:prstGeom prst="rect">
            <a:avLst/>
          </a:prstGeom>
        </p:spPr>
        <p:txBody>
          <a:bodyPr lIns="0" rIns="0" tIns="0" bIns="0">
            <a:normAutofit/>
          </a:bodyPr>
          <a:p>
            <a:endParaRPr b="0" lang="ja-JP" sz="232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67000" y="1749960"/>
            <a:ext cx="6425280" cy="3722040"/>
          </a:xfrm>
          <a:prstGeom prst="rect">
            <a:avLst/>
          </a:prstGeom>
        </p:spPr>
        <p:txBody>
          <a:bodyPr lIns="0" rIns="0" tIns="0" bIns="0" anchor="ctr">
            <a:spAutoFit/>
          </a:bodyPr>
          <a:p>
            <a:endParaRPr b="0" lang="ja-JP"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67000" y="1749960"/>
            <a:ext cx="6425280" cy="172544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67000" y="1749960"/>
            <a:ext cx="6425280" cy="3722040"/>
          </a:xfrm>
          <a:prstGeom prst="rect">
            <a:avLst/>
          </a:prstGeom>
        </p:spPr>
        <p:txBody>
          <a:bodyPr lIns="0" rIns="0" tIns="0" bIns="0" anchor="ctr">
            <a:spAutoFit/>
          </a:bodyPr>
          <a:p>
            <a:endParaRPr b="0" lang="ja-JP" sz="1800" spc="-1" strike="noStrike">
              <a:solidFill>
                <a:srgbClr val="000000"/>
              </a:solidFill>
              <a:latin typeface="Calibri"/>
            </a:endParaRPr>
          </a:p>
        </p:txBody>
      </p:sp>
      <p:sp>
        <p:nvSpPr>
          <p:cNvPr id="15" name="PlaceHolder 2"/>
          <p:cNvSpPr>
            <a:spLocks noGrp="1"/>
          </p:cNvSpPr>
          <p:nvPr>
            <p:ph type="body"/>
          </p:nvPr>
        </p:nvSpPr>
        <p:spPr>
          <a:xfrm>
            <a:off x="377640" y="2501640"/>
            <a:ext cx="3319920" cy="2957400"/>
          </a:xfrm>
          <a:prstGeom prst="rect">
            <a:avLst/>
          </a:prstGeom>
        </p:spPr>
        <p:txBody>
          <a:bodyPr lIns="0" rIns="0" tIns="0" bIns="0">
            <a:normAutofit/>
          </a:bodyPr>
          <a:p>
            <a:endParaRPr b="0" lang="ja-JP" sz="2320" spc="-1" strike="noStrike">
              <a:solidFill>
                <a:srgbClr val="000000"/>
              </a:solidFill>
              <a:latin typeface="Calibri"/>
            </a:endParaRPr>
          </a:p>
        </p:txBody>
      </p:sp>
      <p:sp>
        <p:nvSpPr>
          <p:cNvPr id="16" name="PlaceHolder 3"/>
          <p:cNvSpPr>
            <a:spLocks noGrp="1"/>
          </p:cNvSpPr>
          <p:nvPr>
            <p:ph type="body"/>
          </p:nvPr>
        </p:nvSpPr>
        <p:spPr>
          <a:xfrm>
            <a:off x="3863880" y="2501640"/>
            <a:ext cx="3319920" cy="6200640"/>
          </a:xfrm>
          <a:prstGeom prst="rect">
            <a:avLst/>
          </a:prstGeom>
        </p:spPr>
        <p:txBody>
          <a:bodyPr lIns="0" rIns="0" tIns="0" bIns="0">
            <a:normAutofit/>
          </a:bodyPr>
          <a:p>
            <a:endParaRPr b="0" lang="ja-JP" sz="2320" spc="-1" strike="noStrike">
              <a:solidFill>
                <a:srgbClr val="000000"/>
              </a:solidFill>
              <a:latin typeface="Calibri"/>
            </a:endParaRPr>
          </a:p>
        </p:txBody>
      </p:sp>
      <p:sp>
        <p:nvSpPr>
          <p:cNvPr id="17" name="PlaceHolder 4"/>
          <p:cNvSpPr>
            <a:spLocks noGrp="1"/>
          </p:cNvSpPr>
          <p:nvPr>
            <p:ph type="body"/>
          </p:nvPr>
        </p:nvSpPr>
        <p:spPr>
          <a:xfrm>
            <a:off x="377640" y="5740560"/>
            <a:ext cx="3319920" cy="2957400"/>
          </a:xfrm>
          <a:prstGeom prst="rect">
            <a:avLst/>
          </a:prstGeom>
        </p:spPr>
        <p:txBody>
          <a:bodyPr lIns="0" rIns="0" tIns="0" bIns="0">
            <a:normAutofit/>
          </a:bodyPr>
          <a:p>
            <a:endParaRPr b="0" lang="ja-JP" sz="232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67000" y="1749960"/>
            <a:ext cx="6425280" cy="3722040"/>
          </a:xfrm>
          <a:prstGeom prst="rect">
            <a:avLst/>
          </a:prstGeom>
        </p:spPr>
        <p:txBody>
          <a:bodyPr lIns="0" rIns="0" tIns="0" bIns="0" anchor="ctr">
            <a:spAutoFit/>
          </a:bodyPr>
          <a:p>
            <a:endParaRPr b="0" lang="ja-JP" sz="1800" spc="-1" strike="noStrike">
              <a:solidFill>
                <a:srgbClr val="000000"/>
              </a:solidFill>
              <a:latin typeface="Calibri"/>
            </a:endParaRPr>
          </a:p>
        </p:txBody>
      </p:sp>
      <p:sp>
        <p:nvSpPr>
          <p:cNvPr id="19" name="PlaceHolder 2"/>
          <p:cNvSpPr>
            <a:spLocks noGrp="1"/>
          </p:cNvSpPr>
          <p:nvPr>
            <p:ph type="body"/>
          </p:nvPr>
        </p:nvSpPr>
        <p:spPr>
          <a:xfrm>
            <a:off x="377640" y="2501640"/>
            <a:ext cx="3319920" cy="6200640"/>
          </a:xfrm>
          <a:prstGeom prst="rect">
            <a:avLst/>
          </a:prstGeom>
        </p:spPr>
        <p:txBody>
          <a:bodyPr lIns="0" rIns="0" tIns="0" bIns="0">
            <a:normAutofit/>
          </a:bodyPr>
          <a:p>
            <a:endParaRPr b="0" lang="ja-JP" sz="2320" spc="-1" strike="noStrike">
              <a:solidFill>
                <a:srgbClr val="000000"/>
              </a:solidFill>
              <a:latin typeface="Calibri"/>
            </a:endParaRPr>
          </a:p>
        </p:txBody>
      </p:sp>
      <p:sp>
        <p:nvSpPr>
          <p:cNvPr id="20" name="PlaceHolder 3"/>
          <p:cNvSpPr>
            <a:spLocks noGrp="1"/>
          </p:cNvSpPr>
          <p:nvPr>
            <p:ph type="body"/>
          </p:nvPr>
        </p:nvSpPr>
        <p:spPr>
          <a:xfrm>
            <a:off x="3863880" y="2501640"/>
            <a:ext cx="3319920" cy="2957400"/>
          </a:xfrm>
          <a:prstGeom prst="rect">
            <a:avLst/>
          </a:prstGeom>
        </p:spPr>
        <p:txBody>
          <a:bodyPr lIns="0" rIns="0" tIns="0" bIns="0">
            <a:normAutofit/>
          </a:bodyPr>
          <a:p>
            <a:endParaRPr b="0" lang="ja-JP" sz="2320" spc="-1" strike="noStrike">
              <a:solidFill>
                <a:srgbClr val="000000"/>
              </a:solidFill>
              <a:latin typeface="Calibri"/>
            </a:endParaRPr>
          </a:p>
        </p:txBody>
      </p:sp>
      <p:sp>
        <p:nvSpPr>
          <p:cNvPr id="21" name="PlaceHolder 4"/>
          <p:cNvSpPr>
            <a:spLocks noGrp="1"/>
          </p:cNvSpPr>
          <p:nvPr>
            <p:ph type="body"/>
          </p:nvPr>
        </p:nvSpPr>
        <p:spPr>
          <a:xfrm>
            <a:off x="3863880" y="5740560"/>
            <a:ext cx="3319920" cy="2957400"/>
          </a:xfrm>
          <a:prstGeom prst="rect">
            <a:avLst/>
          </a:prstGeom>
        </p:spPr>
        <p:txBody>
          <a:bodyPr lIns="0" rIns="0" tIns="0" bIns="0">
            <a:normAutofit/>
          </a:bodyPr>
          <a:p>
            <a:endParaRPr b="0" lang="ja-JP" sz="232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67000" y="1749960"/>
            <a:ext cx="6425280" cy="3722040"/>
          </a:xfrm>
          <a:prstGeom prst="rect">
            <a:avLst/>
          </a:prstGeom>
        </p:spPr>
        <p:txBody>
          <a:bodyPr lIns="0" rIns="0" tIns="0" bIns="0" anchor="ctr">
            <a:spAutoFit/>
          </a:bodyPr>
          <a:p>
            <a:endParaRPr b="0" lang="ja-JP" sz="1800" spc="-1" strike="noStrike">
              <a:solidFill>
                <a:srgbClr val="000000"/>
              </a:solidFill>
              <a:latin typeface="Calibri"/>
            </a:endParaRPr>
          </a:p>
        </p:txBody>
      </p:sp>
      <p:sp>
        <p:nvSpPr>
          <p:cNvPr id="23" name="PlaceHolder 2"/>
          <p:cNvSpPr>
            <a:spLocks noGrp="1"/>
          </p:cNvSpPr>
          <p:nvPr>
            <p:ph type="body"/>
          </p:nvPr>
        </p:nvSpPr>
        <p:spPr>
          <a:xfrm>
            <a:off x="377640" y="2501640"/>
            <a:ext cx="3319920" cy="2957400"/>
          </a:xfrm>
          <a:prstGeom prst="rect">
            <a:avLst/>
          </a:prstGeom>
        </p:spPr>
        <p:txBody>
          <a:bodyPr lIns="0" rIns="0" tIns="0" bIns="0">
            <a:normAutofit/>
          </a:bodyPr>
          <a:p>
            <a:endParaRPr b="0" lang="ja-JP" sz="2320" spc="-1" strike="noStrike">
              <a:solidFill>
                <a:srgbClr val="000000"/>
              </a:solidFill>
              <a:latin typeface="Calibri"/>
            </a:endParaRPr>
          </a:p>
        </p:txBody>
      </p:sp>
      <p:sp>
        <p:nvSpPr>
          <p:cNvPr id="24" name="PlaceHolder 3"/>
          <p:cNvSpPr>
            <a:spLocks noGrp="1"/>
          </p:cNvSpPr>
          <p:nvPr>
            <p:ph type="body"/>
          </p:nvPr>
        </p:nvSpPr>
        <p:spPr>
          <a:xfrm>
            <a:off x="3863880" y="2501640"/>
            <a:ext cx="3319920" cy="2957400"/>
          </a:xfrm>
          <a:prstGeom prst="rect">
            <a:avLst/>
          </a:prstGeom>
        </p:spPr>
        <p:txBody>
          <a:bodyPr lIns="0" rIns="0" tIns="0" bIns="0">
            <a:normAutofit/>
          </a:bodyPr>
          <a:p>
            <a:endParaRPr b="0" lang="ja-JP" sz="2320" spc="-1" strike="noStrike">
              <a:solidFill>
                <a:srgbClr val="000000"/>
              </a:solidFill>
              <a:latin typeface="Calibri"/>
            </a:endParaRPr>
          </a:p>
        </p:txBody>
      </p:sp>
      <p:sp>
        <p:nvSpPr>
          <p:cNvPr id="25" name="PlaceHolder 4"/>
          <p:cNvSpPr>
            <a:spLocks noGrp="1"/>
          </p:cNvSpPr>
          <p:nvPr>
            <p:ph type="body"/>
          </p:nvPr>
        </p:nvSpPr>
        <p:spPr>
          <a:xfrm>
            <a:off x="377640" y="5740560"/>
            <a:ext cx="6803280" cy="2957400"/>
          </a:xfrm>
          <a:prstGeom prst="rect">
            <a:avLst/>
          </a:prstGeom>
        </p:spPr>
        <p:txBody>
          <a:bodyPr lIns="0" rIns="0" tIns="0" bIns="0">
            <a:normAutofit/>
          </a:bodyPr>
          <a:p>
            <a:endParaRPr b="0" lang="ja-JP" sz="232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67000" y="1749960"/>
            <a:ext cx="6425280" cy="3722040"/>
          </a:xfrm>
          <a:prstGeom prst="rect">
            <a:avLst/>
          </a:prstGeom>
        </p:spPr>
        <p:txBody>
          <a:bodyPr anchor="b">
            <a:noAutofit/>
          </a:bodyPr>
          <a:p>
            <a:pPr algn="ctr">
              <a:lnSpc>
                <a:spcPct val="90000"/>
              </a:lnSpc>
            </a:pPr>
            <a:r>
              <a:rPr b="0" lang="ja-JP" sz="4960" spc="-1" strike="noStrike">
                <a:solidFill>
                  <a:srgbClr val="000000"/>
                </a:solidFill>
                <a:latin typeface="Calibri Light"/>
              </a:rPr>
              <a:t>マスター タイトルの書式設定</a:t>
            </a:r>
            <a:endParaRPr b="0" lang="ja-JP" sz="4960" spc="-1" strike="noStrike">
              <a:solidFill>
                <a:srgbClr val="000000"/>
              </a:solidFill>
              <a:latin typeface="Calibri"/>
            </a:endParaRPr>
          </a:p>
        </p:txBody>
      </p:sp>
      <p:sp>
        <p:nvSpPr>
          <p:cNvPr id="1" name="PlaceHolder 2"/>
          <p:cNvSpPr>
            <a:spLocks noGrp="1"/>
          </p:cNvSpPr>
          <p:nvPr>
            <p:ph type="dt"/>
          </p:nvPr>
        </p:nvSpPr>
        <p:spPr>
          <a:xfrm>
            <a:off x="519840" y="9909720"/>
            <a:ext cx="1700640" cy="568800"/>
          </a:xfrm>
          <a:prstGeom prst="rect">
            <a:avLst/>
          </a:prstGeom>
        </p:spPr>
        <p:txBody>
          <a:bodyPr anchor="ctr">
            <a:noAutofit/>
          </a:bodyPr>
          <a:p>
            <a:pPr>
              <a:lnSpc>
                <a:spcPct val="100000"/>
              </a:lnSpc>
            </a:pPr>
            <a:fld id="{0F3DC176-76B5-4F65-90E8-D0EEF2E0810E}" type="datetime">
              <a:rPr b="0" lang="en-US" sz="989" spc="-1" strike="noStrike">
                <a:solidFill>
                  <a:srgbClr val="8b8b8b"/>
                </a:solidFill>
                <a:latin typeface="Calibri"/>
              </a:rPr>
              <a:t>3/7/24</a:t>
            </a:fld>
            <a:endParaRPr b="0" lang="en-US" sz="989" spc="-1" strike="noStrike">
              <a:latin typeface="Times New Roman"/>
            </a:endParaRPr>
          </a:p>
        </p:txBody>
      </p:sp>
      <p:sp>
        <p:nvSpPr>
          <p:cNvPr id="2" name="PlaceHolder 3"/>
          <p:cNvSpPr>
            <a:spLocks noGrp="1"/>
          </p:cNvSpPr>
          <p:nvPr>
            <p:ph type="ftr"/>
          </p:nvPr>
        </p:nvSpPr>
        <p:spPr>
          <a:xfrm>
            <a:off x="2504160" y="9909720"/>
            <a:ext cx="2550960" cy="568800"/>
          </a:xfrm>
          <a:prstGeom prst="rect">
            <a:avLst/>
          </a:prstGeom>
        </p:spPr>
        <p:txBody>
          <a:bodyPr anchor="ctr">
            <a:noAutofit/>
          </a:bodyPr>
          <a:p>
            <a:endParaRPr b="0" lang="en-US" sz="2400" spc="-1" strike="noStrike">
              <a:latin typeface="Times New Roman"/>
            </a:endParaRPr>
          </a:p>
        </p:txBody>
      </p:sp>
      <p:sp>
        <p:nvSpPr>
          <p:cNvPr id="3" name="PlaceHolder 4"/>
          <p:cNvSpPr>
            <a:spLocks noGrp="1"/>
          </p:cNvSpPr>
          <p:nvPr>
            <p:ph type="sldNum"/>
          </p:nvPr>
        </p:nvSpPr>
        <p:spPr>
          <a:xfrm>
            <a:off x="5339160" y="9909720"/>
            <a:ext cx="1700640" cy="568800"/>
          </a:xfrm>
          <a:prstGeom prst="rect">
            <a:avLst/>
          </a:prstGeom>
        </p:spPr>
        <p:txBody>
          <a:bodyPr anchor="ctr">
            <a:noAutofit/>
          </a:bodyPr>
          <a:p>
            <a:pPr algn="r">
              <a:lnSpc>
                <a:spcPct val="100000"/>
              </a:lnSpc>
            </a:pPr>
            <a:fld id="{7A62757B-25B7-4640-ACA1-F03154257865}" type="slidenum">
              <a:rPr b="0" lang="en-US" sz="989" spc="-1" strike="noStrike">
                <a:solidFill>
                  <a:srgbClr val="8b8b8b"/>
                </a:solidFill>
                <a:latin typeface="Calibri"/>
              </a:rPr>
              <a:t>&lt;番号&gt;</a:t>
            </a:fld>
            <a:endParaRPr b="0" lang="en-US" sz="989" spc="-1" strike="noStrike">
              <a:latin typeface="Times New Roman"/>
            </a:endParaRPr>
          </a:p>
        </p:txBody>
      </p:sp>
      <p:sp>
        <p:nvSpPr>
          <p:cNvPr id="4" name="PlaceHolder 5"/>
          <p:cNvSpPr>
            <a:spLocks noGrp="1"/>
          </p:cNvSpPr>
          <p:nvPr>
            <p:ph type="body"/>
          </p:nvPr>
        </p:nvSpPr>
        <p:spPr>
          <a:xfrm>
            <a:off x="377640" y="2501640"/>
            <a:ext cx="6803280" cy="62006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ja-JP" sz="2320" spc="-1" strike="noStrike">
                <a:solidFill>
                  <a:srgbClr val="000000"/>
                </a:solidFill>
                <a:latin typeface="Calibri"/>
              </a:rPr>
              <a:t>アウトラインテキストの書式を編集するにはクリックします。</a:t>
            </a:r>
            <a:endParaRPr b="0" lang="ja-JP" sz="232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ja-JP" sz="1660" spc="-1" strike="noStrike">
                <a:solidFill>
                  <a:srgbClr val="000000"/>
                </a:solidFill>
                <a:latin typeface="Calibri"/>
              </a:rPr>
              <a:t>2</a:t>
            </a:r>
            <a:r>
              <a:rPr b="0" lang="ja-JP" sz="1660" spc="-1" strike="noStrike">
                <a:solidFill>
                  <a:srgbClr val="000000"/>
                </a:solidFill>
                <a:latin typeface="Calibri"/>
              </a:rPr>
              <a:t>レベル目のアウトライン</a:t>
            </a:r>
            <a:endParaRPr b="0" lang="ja-JP" sz="166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ja-JP" sz="1490" spc="-1" strike="noStrike">
                <a:solidFill>
                  <a:srgbClr val="000000"/>
                </a:solidFill>
                <a:latin typeface="Calibri"/>
              </a:rPr>
              <a:t>3</a:t>
            </a:r>
            <a:r>
              <a:rPr b="0" lang="ja-JP" sz="1490" spc="-1" strike="noStrike">
                <a:solidFill>
                  <a:srgbClr val="000000"/>
                </a:solidFill>
                <a:latin typeface="Calibri"/>
              </a:rPr>
              <a:t>レベル目のアウトライン</a:t>
            </a:r>
            <a:endParaRPr b="0" lang="ja-JP" sz="149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ja-JP" sz="1490" spc="-1" strike="noStrike">
                <a:solidFill>
                  <a:srgbClr val="000000"/>
                </a:solidFill>
                <a:latin typeface="Calibri"/>
              </a:rPr>
              <a:t>4</a:t>
            </a:r>
            <a:r>
              <a:rPr b="0" lang="ja-JP" sz="1490" spc="-1" strike="noStrike">
                <a:solidFill>
                  <a:srgbClr val="000000"/>
                </a:solidFill>
                <a:latin typeface="Calibri"/>
              </a:rPr>
              <a:t>レベル目のアウトライン</a:t>
            </a:r>
            <a:endParaRPr b="0" lang="ja-JP" sz="149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ja-JP" sz="2000" spc="-1" strike="noStrike">
                <a:solidFill>
                  <a:srgbClr val="000000"/>
                </a:solidFill>
                <a:latin typeface="Calibri"/>
              </a:rPr>
              <a:t>5</a:t>
            </a:r>
            <a:r>
              <a:rPr b="0" lang="ja-JP" sz="2000" spc="-1" strike="noStrike">
                <a:solidFill>
                  <a:srgbClr val="000000"/>
                </a:solidFill>
                <a:latin typeface="Calibri"/>
              </a:rPr>
              <a:t>レベル目のアウトライン</a:t>
            </a:r>
            <a:endParaRPr b="0" lang="ja-JP"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ja-JP" sz="2000" spc="-1" strike="noStrike">
                <a:solidFill>
                  <a:srgbClr val="000000"/>
                </a:solidFill>
                <a:latin typeface="Calibri"/>
              </a:rPr>
              <a:t>6</a:t>
            </a:r>
            <a:r>
              <a:rPr b="0" lang="ja-JP" sz="2000" spc="-1" strike="noStrike">
                <a:solidFill>
                  <a:srgbClr val="000000"/>
                </a:solidFill>
                <a:latin typeface="Calibri"/>
              </a:rPr>
              <a:t>レベル目のアウトライン</a:t>
            </a:r>
            <a:endParaRPr b="0" lang="ja-JP"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ja-JP" sz="2000" spc="-1" strike="noStrike">
                <a:solidFill>
                  <a:srgbClr val="000000"/>
                </a:solidFill>
                <a:latin typeface="Calibri"/>
              </a:rPr>
              <a:t>7</a:t>
            </a:r>
            <a:r>
              <a:rPr b="0" lang="ja-JP" sz="2000" spc="-1" strike="noStrike">
                <a:solidFill>
                  <a:srgbClr val="000000"/>
                </a:solidFill>
                <a:latin typeface="Calibri"/>
              </a:rPr>
              <a:t>レベル目のアウトライン</a:t>
            </a:r>
            <a:endParaRPr b="0" lang="ja-JP"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jpeg"/><Relationship Id="rId3"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378000" y="656640"/>
            <a:ext cx="6835320" cy="102024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p:style>
      </p:sp>
      <p:sp>
        <p:nvSpPr>
          <p:cNvPr id="42" name="CustomShape 2"/>
          <p:cNvSpPr/>
          <p:nvPr/>
        </p:nvSpPr>
        <p:spPr>
          <a:xfrm>
            <a:off x="378000" y="9829800"/>
            <a:ext cx="4047480" cy="570240"/>
          </a:xfrm>
          <a:prstGeom prst="rect">
            <a:avLst/>
          </a:prstGeom>
          <a:noFill/>
          <a:ln>
            <a:solidFill>
              <a:srgbClr val="00b050"/>
            </a:solidFill>
          </a:ln>
        </p:spPr>
        <p:style>
          <a:lnRef idx="0"/>
          <a:fillRef idx="0"/>
          <a:effectRef idx="0"/>
          <a:fontRef idx="minor"/>
        </p:style>
        <p:txBody>
          <a:bodyPr lIns="90000" rIns="90000" tIns="45000" bIns="45000" anchor="ctr">
            <a:spAutoFit/>
          </a:bodyPr>
          <a:p>
            <a:pPr>
              <a:lnSpc>
                <a:spcPct val="100000"/>
              </a:lnSpc>
            </a:pPr>
            <a:r>
              <a:rPr b="0" lang="en-US" sz="1050" spc="-1" strike="noStrike">
                <a:solidFill>
                  <a:srgbClr val="000000"/>
                </a:solidFill>
                <a:latin typeface="游ゴシック"/>
                <a:ea typeface="游ゴシック"/>
              </a:rPr>
              <a:t>お問い合わせ・ご相談　飯綱町 企画課 人口増推進室</a:t>
            </a:r>
            <a:endParaRPr b="0" lang="en-US" sz="1050" spc="-1" strike="noStrike">
              <a:latin typeface="Arial"/>
            </a:endParaRPr>
          </a:p>
          <a:p>
            <a:pPr>
              <a:lnSpc>
                <a:spcPct val="100000"/>
              </a:lnSpc>
            </a:pPr>
            <a:r>
              <a:rPr b="0" lang="en-US" sz="1050" spc="-1" strike="noStrike">
                <a:solidFill>
                  <a:srgbClr val="000000"/>
                </a:solidFill>
                <a:latin typeface="游ゴシック"/>
                <a:ea typeface="游ゴシック"/>
              </a:rPr>
              <a:t>電話：</a:t>
            </a:r>
            <a:r>
              <a:rPr b="0" lang="en-US" sz="1050" spc="-1" strike="noStrike">
                <a:solidFill>
                  <a:srgbClr val="000000"/>
                </a:solidFill>
                <a:latin typeface="游ゴシック"/>
                <a:ea typeface="游ゴシック"/>
              </a:rPr>
              <a:t>026-253-2512</a:t>
            </a:r>
            <a:r>
              <a:rPr b="0" lang="en-US" sz="1050" spc="-1" strike="noStrike">
                <a:solidFill>
                  <a:srgbClr val="000000"/>
                </a:solidFill>
                <a:latin typeface="游ゴシック"/>
                <a:ea typeface="游ゴシック"/>
              </a:rPr>
              <a:t>　</a:t>
            </a:r>
            <a:r>
              <a:rPr b="0" lang="en-US" sz="1050" spc="-1" strike="noStrike">
                <a:solidFill>
                  <a:srgbClr val="000000"/>
                </a:solidFill>
                <a:latin typeface="游ゴシック"/>
                <a:ea typeface="游ゴシック"/>
              </a:rPr>
              <a:t>FAX</a:t>
            </a:r>
            <a:r>
              <a:rPr b="0" lang="en-US" sz="1050" spc="-1" strike="noStrike">
                <a:solidFill>
                  <a:srgbClr val="000000"/>
                </a:solidFill>
                <a:latin typeface="游ゴシック"/>
                <a:ea typeface="游ゴシック"/>
              </a:rPr>
              <a:t>：</a:t>
            </a:r>
            <a:r>
              <a:rPr b="0" lang="en-US" sz="1050" spc="-1" strike="noStrike">
                <a:solidFill>
                  <a:srgbClr val="000000"/>
                </a:solidFill>
                <a:latin typeface="游ゴシック"/>
                <a:ea typeface="游ゴシック"/>
              </a:rPr>
              <a:t>026-253-5055</a:t>
            </a:r>
            <a:endParaRPr b="0" lang="en-US" sz="1050" spc="-1" strike="noStrike">
              <a:latin typeface="Arial"/>
            </a:endParaRPr>
          </a:p>
          <a:p>
            <a:pPr>
              <a:lnSpc>
                <a:spcPct val="100000"/>
              </a:lnSpc>
            </a:pPr>
            <a:r>
              <a:rPr b="0" lang="en-US" sz="1050" spc="-1" strike="noStrike">
                <a:solidFill>
                  <a:srgbClr val="000000"/>
                </a:solidFill>
                <a:latin typeface="游ゴシック"/>
                <a:ea typeface="游ゴシック"/>
              </a:rPr>
              <a:t>メール：</a:t>
            </a:r>
            <a:r>
              <a:rPr b="0" lang="en-US" sz="1050" spc="-1" strike="noStrike">
                <a:solidFill>
                  <a:srgbClr val="000000"/>
                </a:solidFill>
                <a:latin typeface="游ゴシック"/>
                <a:ea typeface="游ゴシック"/>
              </a:rPr>
              <a:t>jinko@town.iizuna.nagano.jp</a:t>
            </a:r>
            <a:endParaRPr b="0" lang="en-US" sz="1050" spc="-1" strike="noStrike">
              <a:latin typeface="Arial"/>
            </a:endParaRPr>
          </a:p>
        </p:txBody>
      </p:sp>
      <p:sp>
        <p:nvSpPr>
          <p:cNvPr id="43" name="CustomShape 3"/>
          <p:cNvSpPr/>
          <p:nvPr/>
        </p:nvSpPr>
        <p:spPr>
          <a:xfrm>
            <a:off x="407160" y="9444960"/>
            <a:ext cx="6054480" cy="4100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050" spc="-1" strike="noStrike">
                <a:solidFill>
                  <a:srgbClr val="ff0000"/>
                </a:solidFill>
                <a:latin typeface="游ゴシック"/>
                <a:ea typeface="游ゴシック"/>
              </a:rPr>
              <a:t>※</a:t>
            </a:r>
            <a:r>
              <a:rPr b="1" lang="en-US" sz="1050" spc="-1" strike="noStrike">
                <a:solidFill>
                  <a:srgbClr val="ff0000"/>
                </a:solidFill>
                <a:latin typeface="游ゴシック"/>
                <a:ea typeface="游ゴシック"/>
              </a:rPr>
              <a:t>記載の内容は要綱の一部を抜粋したものです。申請をお考えの際は事前に必ず飯綱町のホームページや窓口等で補助要件詳細と最新情報をご確認くだいさますようお願いいたします。</a:t>
            </a:r>
            <a:endParaRPr b="0" lang="en-US" sz="1050" spc="-1" strike="noStrike">
              <a:latin typeface="Arial"/>
            </a:endParaRPr>
          </a:p>
        </p:txBody>
      </p:sp>
      <p:sp>
        <p:nvSpPr>
          <p:cNvPr id="44" name="CustomShape 4"/>
          <p:cNvSpPr/>
          <p:nvPr/>
        </p:nvSpPr>
        <p:spPr>
          <a:xfrm>
            <a:off x="5557320" y="10199880"/>
            <a:ext cx="1809720" cy="272880"/>
          </a:xfrm>
          <a:prstGeom prst="rect">
            <a:avLst/>
          </a:prstGeom>
          <a:noFill/>
          <a:ln>
            <a:noFill/>
          </a:ln>
        </p:spPr>
        <p:style>
          <a:lnRef idx="0"/>
          <a:fillRef idx="0"/>
          <a:effectRef idx="0"/>
          <a:fontRef idx="minor"/>
        </p:style>
        <p:txBody>
          <a:bodyPr lIns="90000" rIns="90000" tIns="45000" bIns="45000">
            <a:spAutoFit/>
          </a:bodyPr>
          <a:p>
            <a:pPr algn="r">
              <a:lnSpc>
                <a:spcPct val="150000"/>
              </a:lnSpc>
            </a:pPr>
            <a:r>
              <a:rPr b="0" lang="en-US" sz="800" spc="-1" strike="noStrike">
                <a:solidFill>
                  <a:srgbClr val="000000"/>
                </a:solidFill>
                <a:latin typeface="游ゴシック"/>
                <a:ea typeface="游ゴシック"/>
              </a:rPr>
              <a:t>（令和</a:t>
            </a:r>
            <a:r>
              <a:rPr b="0" lang="en-US" sz="800" spc="-1" strike="noStrike">
                <a:solidFill>
                  <a:srgbClr val="000000"/>
                </a:solidFill>
                <a:latin typeface="游ゴシック"/>
                <a:ea typeface="游ゴシック"/>
              </a:rPr>
              <a:t>6</a:t>
            </a:r>
            <a:r>
              <a:rPr b="0" lang="en-US" sz="800" spc="-1" strike="noStrike">
                <a:solidFill>
                  <a:srgbClr val="000000"/>
                </a:solidFill>
                <a:latin typeface="游ゴシック"/>
                <a:ea typeface="游ゴシック"/>
              </a:rPr>
              <a:t>年</a:t>
            </a:r>
            <a:r>
              <a:rPr b="0" lang="en-US" sz="800" spc="-1" strike="noStrike">
                <a:solidFill>
                  <a:srgbClr val="000000"/>
                </a:solidFill>
                <a:latin typeface="游ゴシック"/>
                <a:ea typeface="游ゴシック"/>
              </a:rPr>
              <a:t>4</a:t>
            </a:r>
            <a:r>
              <a:rPr b="0" lang="en-US" sz="800" spc="-1" strike="noStrike">
                <a:solidFill>
                  <a:srgbClr val="000000"/>
                </a:solidFill>
                <a:latin typeface="游ゴシック"/>
                <a:ea typeface="游ゴシック"/>
              </a:rPr>
              <a:t>月</a:t>
            </a:r>
            <a:r>
              <a:rPr b="0" lang="en-US" sz="800" spc="-1" strike="noStrike">
                <a:solidFill>
                  <a:srgbClr val="000000"/>
                </a:solidFill>
                <a:latin typeface="游ゴシック"/>
                <a:ea typeface="游ゴシック"/>
              </a:rPr>
              <a:t>1</a:t>
            </a:r>
            <a:r>
              <a:rPr b="0" lang="en-US" sz="800" spc="-1" strike="noStrike">
                <a:solidFill>
                  <a:srgbClr val="000000"/>
                </a:solidFill>
                <a:latin typeface="游ゴシック"/>
                <a:ea typeface="游ゴシック"/>
              </a:rPr>
              <a:t>日現在）</a:t>
            </a:r>
            <a:endParaRPr b="0" lang="en-US" sz="800" spc="-1" strike="noStrike">
              <a:latin typeface="Arial"/>
            </a:endParaRPr>
          </a:p>
        </p:txBody>
      </p:sp>
      <p:sp>
        <p:nvSpPr>
          <p:cNvPr id="45" name="CustomShape 5"/>
          <p:cNvSpPr/>
          <p:nvPr/>
        </p:nvSpPr>
        <p:spPr>
          <a:xfrm>
            <a:off x="523440" y="220320"/>
            <a:ext cx="6544800" cy="3952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2000" spc="-1" strike="noStrike">
                <a:solidFill>
                  <a:srgbClr val="000000"/>
                </a:solidFill>
                <a:latin typeface="游ゴシック"/>
                <a:ea typeface="游ゴシック"/>
              </a:rPr>
              <a:t>令和６年度 飯綱町結婚新生活支援事業補助金</a:t>
            </a:r>
            <a:endParaRPr b="0" lang="en-US" sz="2000" spc="-1" strike="noStrike">
              <a:latin typeface="Arial"/>
            </a:endParaRPr>
          </a:p>
        </p:txBody>
      </p:sp>
      <p:sp>
        <p:nvSpPr>
          <p:cNvPr id="46" name="CustomShape 6"/>
          <p:cNvSpPr/>
          <p:nvPr/>
        </p:nvSpPr>
        <p:spPr>
          <a:xfrm>
            <a:off x="378000" y="2184480"/>
            <a:ext cx="6835320" cy="14223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000000"/>
                </a:solidFill>
                <a:latin typeface="游ゴシック Medium"/>
                <a:ea typeface="游ゴシック Medium"/>
              </a:rPr>
              <a:t>下の</a:t>
            </a:r>
            <a:r>
              <a:rPr b="0" lang="en-US" sz="1400" spc="-1" strike="noStrike">
                <a:solidFill>
                  <a:srgbClr val="000000"/>
                </a:solidFill>
                <a:latin typeface="游ゴシック Medium"/>
                <a:ea typeface="游ゴシック Medium"/>
              </a:rPr>
              <a:t>1.</a:t>
            </a:r>
            <a:r>
              <a:rPr b="0" lang="en-US" sz="1400" spc="-1" strike="noStrike">
                <a:solidFill>
                  <a:srgbClr val="000000"/>
                </a:solidFill>
                <a:latin typeface="游ゴシック Medium"/>
                <a:ea typeface="游ゴシック Medium"/>
              </a:rPr>
              <a:t>～</a:t>
            </a:r>
            <a:r>
              <a:rPr b="0" lang="en-US" sz="1400" spc="-1" strike="noStrike">
                <a:solidFill>
                  <a:srgbClr val="000000"/>
                </a:solidFill>
                <a:latin typeface="游ゴシック Medium"/>
                <a:ea typeface="游ゴシック Medium"/>
              </a:rPr>
              <a:t>6.</a:t>
            </a:r>
            <a:r>
              <a:rPr b="0" lang="en-US" sz="1400" spc="-1" strike="noStrike">
                <a:solidFill>
                  <a:srgbClr val="000000"/>
                </a:solidFill>
                <a:latin typeface="游ゴシック Medium"/>
                <a:ea typeface="游ゴシック Medium"/>
              </a:rPr>
              <a:t>をすべて満たす者</a:t>
            </a:r>
            <a:endParaRPr b="0" lang="en-US" sz="140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新婚世帯で、婚姻日が</a:t>
            </a:r>
            <a:r>
              <a:rPr b="0" lang="en-US" sz="1050" spc="-1" strike="noStrike">
                <a:solidFill>
                  <a:srgbClr val="ff0000"/>
                </a:solidFill>
                <a:latin typeface="游ゴシック"/>
                <a:ea typeface="游ゴシック"/>
              </a:rPr>
              <a:t>令和</a:t>
            </a:r>
            <a:r>
              <a:rPr b="0" lang="en-US" sz="1050" spc="-1" strike="noStrike">
                <a:solidFill>
                  <a:srgbClr val="ff0000"/>
                </a:solidFill>
                <a:latin typeface="游ゴシック"/>
                <a:ea typeface="游ゴシック"/>
              </a:rPr>
              <a:t>6</a:t>
            </a:r>
            <a:r>
              <a:rPr b="0" lang="en-US" sz="1050" spc="-1" strike="noStrike">
                <a:solidFill>
                  <a:srgbClr val="ff0000"/>
                </a:solidFill>
                <a:latin typeface="游ゴシック"/>
                <a:ea typeface="游ゴシック"/>
              </a:rPr>
              <a:t>年</a:t>
            </a:r>
            <a:r>
              <a:rPr b="0" lang="en-US" sz="1050" spc="-1" strike="noStrike">
                <a:solidFill>
                  <a:srgbClr val="ff0000"/>
                </a:solidFill>
                <a:latin typeface="游ゴシック"/>
                <a:ea typeface="游ゴシック"/>
              </a:rPr>
              <a:t>1</a:t>
            </a:r>
            <a:r>
              <a:rPr b="0" lang="en-US" sz="1050" spc="-1" strike="noStrike">
                <a:solidFill>
                  <a:srgbClr val="ff0000"/>
                </a:solidFill>
                <a:latin typeface="游ゴシック"/>
                <a:ea typeface="游ゴシック"/>
              </a:rPr>
              <a:t>月</a:t>
            </a:r>
            <a:r>
              <a:rPr b="0" lang="en-US" sz="1050" spc="-1" strike="noStrike">
                <a:solidFill>
                  <a:srgbClr val="ff0000"/>
                </a:solidFill>
                <a:latin typeface="游ゴシック"/>
                <a:ea typeface="游ゴシック"/>
              </a:rPr>
              <a:t>1</a:t>
            </a:r>
            <a:r>
              <a:rPr b="0" lang="en-US" sz="1050" spc="-1" strike="noStrike">
                <a:solidFill>
                  <a:srgbClr val="ff0000"/>
                </a:solidFill>
                <a:latin typeface="游ゴシック"/>
                <a:ea typeface="游ゴシック"/>
              </a:rPr>
              <a:t>日から令和</a:t>
            </a:r>
            <a:r>
              <a:rPr b="0" lang="en-US" sz="1050" spc="-1" strike="noStrike">
                <a:solidFill>
                  <a:srgbClr val="ff0000"/>
                </a:solidFill>
                <a:latin typeface="游ゴシック"/>
                <a:ea typeface="游ゴシック"/>
              </a:rPr>
              <a:t>7</a:t>
            </a:r>
            <a:r>
              <a:rPr b="0" lang="en-US" sz="1050" spc="-1" strike="noStrike">
                <a:solidFill>
                  <a:srgbClr val="ff0000"/>
                </a:solidFill>
                <a:latin typeface="游ゴシック"/>
                <a:ea typeface="游ゴシック"/>
              </a:rPr>
              <a:t>年</a:t>
            </a:r>
            <a:r>
              <a:rPr b="0" lang="en-US" sz="1050" spc="-1" strike="noStrike">
                <a:solidFill>
                  <a:srgbClr val="ff0000"/>
                </a:solidFill>
                <a:latin typeface="游ゴシック"/>
                <a:ea typeface="游ゴシック"/>
              </a:rPr>
              <a:t>3</a:t>
            </a:r>
            <a:r>
              <a:rPr b="0" lang="en-US" sz="1050" spc="-1" strike="noStrike">
                <a:solidFill>
                  <a:srgbClr val="ff0000"/>
                </a:solidFill>
                <a:latin typeface="游ゴシック"/>
                <a:ea typeface="游ゴシック"/>
              </a:rPr>
              <a:t>月</a:t>
            </a:r>
            <a:r>
              <a:rPr b="0" lang="en-US" sz="1050" spc="-1" strike="noStrike">
                <a:solidFill>
                  <a:srgbClr val="ff0000"/>
                </a:solidFill>
                <a:latin typeface="游ゴシック"/>
                <a:ea typeface="游ゴシック"/>
              </a:rPr>
              <a:t>31</a:t>
            </a:r>
            <a:r>
              <a:rPr b="0" lang="en-US" sz="1050" spc="-1" strike="noStrike">
                <a:solidFill>
                  <a:srgbClr val="ff0000"/>
                </a:solidFill>
                <a:latin typeface="游ゴシック"/>
                <a:ea typeface="游ゴシック"/>
              </a:rPr>
              <a:t>日まで</a:t>
            </a:r>
            <a:r>
              <a:rPr b="0" lang="en-US" sz="1050" spc="-1" strike="noStrike">
                <a:solidFill>
                  <a:srgbClr val="000000"/>
                </a:solidFill>
                <a:latin typeface="游ゴシック"/>
                <a:ea typeface="游ゴシック"/>
              </a:rPr>
              <a:t>の間にある夫婦。</a:t>
            </a:r>
            <a:endParaRPr b="0" lang="en-US" sz="105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補助対象住宅は、新婚世帯が婚姻に伴い自らの居住の用に供する住宅であること。</a:t>
            </a:r>
            <a:endParaRPr b="0" lang="en-US" sz="105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婚姻における</a:t>
            </a:r>
            <a:r>
              <a:rPr b="0" lang="en-US" sz="1050" spc="-1" strike="noStrike">
                <a:solidFill>
                  <a:srgbClr val="ff0000"/>
                </a:solidFill>
                <a:latin typeface="游ゴシック"/>
                <a:ea typeface="游ゴシック"/>
              </a:rPr>
              <a:t>夫婦の双方の年齢が</a:t>
            </a:r>
            <a:r>
              <a:rPr b="0" lang="en-US" sz="1050" spc="-1" strike="noStrike">
                <a:solidFill>
                  <a:srgbClr val="ff0000"/>
                </a:solidFill>
                <a:latin typeface="游ゴシック"/>
                <a:ea typeface="游ゴシック"/>
              </a:rPr>
              <a:t>39</a:t>
            </a:r>
            <a:r>
              <a:rPr b="0" lang="en-US" sz="1050" spc="-1" strike="noStrike">
                <a:solidFill>
                  <a:srgbClr val="ff0000"/>
                </a:solidFill>
                <a:latin typeface="游ゴシック"/>
                <a:ea typeface="游ゴシック"/>
              </a:rPr>
              <a:t>歳以下</a:t>
            </a:r>
            <a:r>
              <a:rPr b="0" lang="en-US" sz="1050" spc="-1" strike="noStrike">
                <a:solidFill>
                  <a:srgbClr val="000000"/>
                </a:solidFill>
                <a:latin typeface="游ゴシック"/>
                <a:ea typeface="游ゴシック"/>
              </a:rPr>
              <a:t>であること。</a:t>
            </a:r>
            <a:endParaRPr b="0" lang="en-US" sz="105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前年の</a:t>
            </a:r>
            <a:r>
              <a:rPr b="0" lang="en-US" sz="1050" spc="-1" strike="noStrike">
                <a:solidFill>
                  <a:srgbClr val="ff0000"/>
                </a:solidFill>
                <a:latin typeface="游ゴシック"/>
                <a:ea typeface="游ゴシック"/>
              </a:rPr>
              <a:t>夫婦の所得の合計額が</a:t>
            </a:r>
            <a:r>
              <a:rPr b="0" lang="en-US" sz="1050" spc="-1" strike="noStrike">
                <a:solidFill>
                  <a:srgbClr val="ff0000"/>
                </a:solidFill>
                <a:latin typeface="游ゴシック"/>
                <a:ea typeface="游ゴシック"/>
              </a:rPr>
              <a:t>500</a:t>
            </a:r>
            <a:r>
              <a:rPr b="0" lang="en-US" sz="1050" spc="-1" strike="noStrike">
                <a:solidFill>
                  <a:srgbClr val="ff0000"/>
                </a:solidFill>
                <a:latin typeface="游ゴシック"/>
                <a:ea typeface="游ゴシック"/>
              </a:rPr>
              <a:t>万円未満</a:t>
            </a:r>
            <a:r>
              <a:rPr b="0" lang="en-US" sz="1050" spc="-1" strike="noStrike">
                <a:solidFill>
                  <a:srgbClr val="000000"/>
                </a:solidFill>
                <a:latin typeface="游ゴシック"/>
                <a:ea typeface="游ゴシック"/>
              </a:rPr>
              <a:t>であること。</a:t>
            </a:r>
            <a:endParaRPr b="0" lang="en-US" sz="105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夫婦の双方又は一方が、過去に当町やほかの自治体で同種の補助金の交付を受けたことがないこと。</a:t>
            </a:r>
            <a:endParaRPr b="0" lang="en-US" sz="105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夫婦の双方が、市町村税の滞納していないこと。</a:t>
            </a:r>
            <a:endParaRPr b="0" lang="en-US" sz="105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夫婦の双方が、暴力団員でないこと。　※詳しくは、企画課人口増推進室までお問い合わせください。</a:t>
            </a:r>
            <a:endParaRPr b="0" lang="en-US" sz="1050" spc="-1" strike="noStrike">
              <a:latin typeface="Arial"/>
            </a:endParaRPr>
          </a:p>
        </p:txBody>
      </p:sp>
      <p:sp>
        <p:nvSpPr>
          <p:cNvPr id="47" name="CustomShape 7"/>
          <p:cNvSpPr/>
          <p:nvPr/>
        </p:nvSpPr>
        <p:spPr>
          <a:xfrm>
            <a:off x="510120" y="1892520"/>
            <a:ext cx="1804320" cy="25812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600" spc="-1" strike="noStrike">
                <a:solidFill>
                  <a:srgbClr val="ffffff"/>
                </a:solidFill>
                <a:latin typeface="游ゴシック"/>
                <a:ea typeface="游ゴシック"/>
              </a:rPr>
              <a:t>補助金交付要件</a:t>
            </a:r>
            <a:endParaRPr b="0" lang="en-US" sz="1600" spc="-1" strike="noStrike">
              <a:latin typeface="Arial"/>
            </a:endParaRPr>
          </a:p>
        </p:txBody>
      </p:sp>
      <p:sp>
        <p:nvSpPr>
          <p:cNvPr id="48" name="CustomShape 8"/>
          <p:cNvSpPr/>
          <p:nvPr/>
        </p:nvSpPr>
        <p:spPr>
          <a:xfrm>
            <a:off x="378000" y="7097760"/>
            <a:ext cx="3270600" cy="5166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000000"/>
                </a:solidFill>
                <a:latin typeface="游ゴシック Medium"/>
                <a:ea typeface="游ゴシック Medium"/>
              </a:rPr>
              <a:t>夫婦ともに</a:t>
            </a:r>
            <a:r>
              <a:rPr b="0" lang="en-US" sz="1400" spc="-1" strike="noStrike">
                <a:solidFill>
                  <a:srgbClr val="000000"/>
                </a:solidFill>
                <a:latin typeface="游ゴシック Medium"/>
                <a:ea typeface="游ゴシック Medium"/>
              </a:rPr>
              <a:t>39</a:t>
            </a:r>
            <a:r>
              <a:rPr b="0" lang="en-US" sz="1400" spc="-1" strike="noStrike">
                <a:solidFill>
                  <a:srgbClr val="000000"/>
                </a:solidFill>
                <a:latin typeface="游ゴシック Medium"/>
                <a:ea typeface="游ゴシック Medium"/>
              </a:rPr>
              <a:t>歳以下で対象事業経費の</a:t>
            </a:r>
            <a:r>
              <a:rPr b="0" lang="en-US" sz="1400" spc="-1" strike="noStrike">
                <a:solidFill>
                  <a:srgbClr val="ff0000"/>
                </a:solidFill>
                <a:latin typeface="游ゴシック Medium"/>
                <a:ea typeface="游ゴシック Medium"/>
              </a:rPr>
              <a:t>全額を最大</a:t>
            </a:r>
            <a:r>
              <a:rPr b="0" lang="en-US" sz="1400" spc="-1" strike="noStrike">
                <a:solidFill>
                  <a:srgbClr val="ff0000"/>
                </a:solidFill>
                <a:latin typeface="游ゴシック Medium"/>
                <a:ea typeface="游ゴシック Medium"/>
              </a:rPr>
              <a:t>100</a:t>
            </a:r>
            <a:r>
              <a:rPr b="0" lang="en-US" sz="1400" spc="-1" strike="noStrike">
                <a:solidFill>
                  <a:srgbClr val="ff0000"/>
                </a:solidFill>
                <a:latin typeface="游ゴシック Medium"/>
                <a:ea typeface="游ゴシック Medium"/>
              </a:rPr>
              <a:t>万円</a:t>
            </a:r>
            <a:r>
              <a:rPr b="0" lang="en-US" sz="1400" spc="-1" strike="noStrike">
                <a:solidFill>
                  <a:srgbClr val="000000"/>
                </a:solidFill>
                <a:latin typeface="游ゴシック Medium"/>
                <a:ea typeface="游ゴシック Medium"/>
              </a:rPr>
              <a:t>（千円未満切捨）</a:t>
            </a:r>
            <a:endParaRPr b="0" lang="en-US" sz="1400" spc="-1" strike="noStrike">
              <a:latin typeface="Arial"/>
            </a:endParaRPr>
          </a:p>
        </p:txBody>
      </p:sp>
      <p:sp>
        <p:nvSpPr>
          <p:cNvPr id="49" name="CustomShape 9"/>
          <p:cNvSpPr/>
          <p:nvPr/>
        </p:nvSpPr>
        <p:spPr>
          <a:xfrm>
            <a:off x="505800" y="7576920"/>
            <a:ext cx="1804320" cy="25812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600" spc="-1" strike="noStrike">
                <a:solidFill>
                  <a:srgbClr val="ffffff"/>
                </a:solidFill>
                <a:latin typeface="游ゴシック"/>
                <a:ea typeface="游ゴシック"/>
              </a:rPr>
              <a:t>申請方法</a:t>
            </a:r>
            <a:endParaRPr b="0" lang="en-US" sz="1600" spc="-1" strike="noStrike">
              <a:latin typeface="Arial"/>
            </a:endParaRPr>
          </a:p>
        </p:txBody>
      </p:sp>
      <p:sp>
        <p:nvSpPr>
          <p:cNvPr id="50" name="CustomShape 10"/>
          <p:cNvSpPr/>
          <p:nvPr/>
        </p:nvSpPr>
        <p:spPr>
          <a:xfrm>
            <a:off x="365040" y="7891200"/>
            <a:ext cx="4598280" cy="15822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400" spc="-1" strike="noStrike">
                <a:solidFill>
                  <a:srgbClr val="000000"/>
                </a:solidFill>
                <a:latin typeface="游ゴシック Medium"/>
                <a:ea typeface="游ゴシック Medium"/>
              </a:rPr>
              <a:t>下の書類をもって申請してください。</a:t>
            </a:r>
            <a:endParaRPr b="0" lang="en-US" sz="140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戸籍謄本等、婚姻を証する書類</a:t>
            </a:r>
            <a:endParaRPr b="0" lang="en-US" sz="105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夫婦にかかる住民票の写し</a:t>
            </a:r>
            <a:endParaRPr b="0" lang="en-US" sz="105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課税内容証明書やその他夫婦の所得がわかる書類</a:t>
            </a:r>
            <a:endParaRPr b="0" lang="en-US" sz="105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奨学金の返還がある場合には、その額がわかる書類</a:t>
            </a:r>
            <a:endParaRPr b="0" lang="en-US" sz="105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納税証明書</a:t>
            </a:r>
            <a:endParaRPr b="0" lang="en-US" sz="105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対象経費に係る契約書の写し</a:t>
            </a:r>
            <a:endParaRPr b="0" lang="en-US" sz="105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対象経費に係る領収書や支出を証する書類</a:t>
            </a:r>
            <a:endParaRPr b="0" lang="en-US" sz="1050" spc="-1" strike="noStrike">
              <a:latin typeface="Arial"/>
            </a:endParaRPr>
          </a:p>
          <a:p>
            <a:pPr marL="228600" indent="-228240">
              <a:lnSpc>
                <a:spcPct val="100000"/>
              </a:lnSpc>
              <a:buClr>
                <a:srgbClr val="000000"/>
              </a:buClr>
              <a:buFont typeface="Calibri Light"/>
              <a:buAutoNum type="arabicPeriod"/>
            </a:pPr>
            <a:r>
              <a:rPr b="0" lang="en-US" sz="1050" spc="-1" strike="noStrike">
                <a:solidFill>
                  <a:srgbClr val="000000"/>
                </a:solidFill>
                <a:latin typeface="游ゴシック"/>
                <a:ea typeface="游ゴシック"/>
              </a:rPr>
              <a:t>住居手当支給証明書　</a:t>
            </a:r>
            <a:r>
              <a:rPr b="0" lang="en-US" sz="1050" spc="-1" strike="noStrike">
                <a:solidFill>
                  <a:srgbClr val="000000"/>
                </a:solidFill>
                <a:latin typeface="游ゴシック"/>
                <a:ea typeface="游ゴシック"/>
              </a:rPr>
              <a:t>9.</a:t>
            </a:r>
            <a:r>
              <a:rPr b="0" lang="en-US" sz="1050" spc="-1" strike="noStrike">
                <a:solidFill>
                  <a:srgbClr val="000000"/>
                </a:solidFill>
                <a:latin typeface="游ゴシック"/>
                <a:ea typeface="游ゴシック"/>
              </a:rPr>
              <a:t>その他町長が認める書類</a:t>
            </a:r>
            <a:endParaRPr b="0" lang="en-US" sz="1050" spc="-1" strike="noStrike">
              <a:latin typeface="Arial"/>
            </a:endParaRPr>
          </a:p>
        </p:txBody>
      </p:sp>
      <p:sp>
        <p:nvSpPr>
          <p:cNvPr id="51" name="CustomShape 11"/>
          <p:cNvSpPr/>
          <p:nvPr/>
        </p:nvSpPr>
        <p:spPr>
          <a:xfrm>
            <a:off x="378000" y="692640"/>
            <a:ext cx="6835320" cy="6390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800" spc="-1" strike="noStrike">
                <a:solidFill>
                  <a:srgbClr val="ffffff"/>
                </a:solidFill>
                <a:latin typeface="游ゴシック"/>
                <a:ea typeface="游ゴシック"/>
              </a:rPr>
              <a:t>飯綱町で新生活をスタートさせる新婚世帯</a:t>
            </a:r>
            <a:r>
              <a:rPr b="0" lang="en-US" sz="1800" spc="-1" strike="noStrike">
                <a:solidFill>
                  <a:srgbClr val="ffffff"/>
                </a:solidFill>
                <a:latin typeface="游ゴシック"/>
                <a:ea typeface="游ゴシック"/>
              </a:rPr>
              <a:t>を対象に、結婚に伴う住宅費用等を</a:t>
            </a:r>
            <a:endParaRPr b="0" lang="en-US" sz="1800" spc="-1" strike="noStrike">
              <a:latin typeface="Arial"/>
            </a:endParaRPr>
          </a:p>
        </p:txBody>
      </p:sp>
      <p:sp>
        <p:nvSpPr>
          <p:cNvPr id="52" name="CustomShape 12"/>
          <p:cNvSpPr/>
          <p:nvPr/>
        </p:nvSpPr>
        <p:spPr>
          <a:xfrm>
            <a:off x="704160" y="983520"/>
            <a:ext cx="6183360" cy="6998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1800" spc="-1" strike="noStrike">
                <a:solidFill>
                  <a:srgbClr val="ffffff"/>
                </a:solidFill>
                <a:latin typeface="游ゴシック"/>
                <a:ea typeface="游ゴシック"/>
              </a:rPr>
              <a:t>最大で　　　</a:t>
            </a:r>
            <a:r>
              <a:rPr b="1" lang="en-US" sz="4000" spc="-1" strike="noStrike">
                <a:solidFill>
                  <a:srgbClr val="00b050"/>
                </a:solidFill>
                <a:latin typeface="HGS創英角ｺﾞｼｯｸUB"/>
                <a:ea typeface="HGS創英角ｺﾞｼｯｸUB"/>
              </a:rPr>
              <a:t>５０万円　</a:t>
            </a:r>
            <a:r>
              <a:rPr b="1" lang="en-US" sz="1800" spc="-1" strike="noStrike">
                <a:solidFill>
                  <a:srgbClr val="ffffff"/>
                </a:solidFill>
                <a:latin typeface="游ゴシック"/>
                <a:ea typeface="游ゴシック"/>
              </a:rPr>
              <a:t>を交付します！</a:t>
            </a:r>
            <a:endParaRPr b="0" lang="en-US" sz="1800" spc="-1" strike="noStrike">
              <a:latin typeface="Arial"/>
            </a:endParaRPr>
          </a:p>
        </p:txBody>
      </p:sp>
      <p:sp>
        <p:nvSpPr>
          <p:cNvPr id="53" name="CustomShape 13"/>
          <p:cNvSpPr/>
          <p:nvPr/>
        </p:nvSpPr>
        <p:spPr>
          <a:xfrm>
            <a:off x="278640" y="938520"/>
            <a:ext cx="6183360" cy="8215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4800" spc="-1" strike="noStrike">
                <a:solidFill>
                  <a:srgbClr val="ffff00"/>
                </a:solidFill>
                <a:latin typeface="HGS創英角ｺﾞｼｯｸUB"/>
                <a:ea typeface="HGS創英角ｺﾞｼｯｸUB"/>
              </a:rPr>
              <a:t>        </a:t>
            </a:r>
            <a:r>
              <a:rPr b="1" lang="en-US" sz="4800" spc="-1" strike="noStrike">
                <a:solidFill>
                  <a:srgbClr val="ffff00"/>
                </a:solidFill>
                <a:latin typeface="HGS創英角ｺﾞｼｯｸUB"/>
                <a:ea typeface="HGS創英角ｺﾞｼｯｸUB"/>
              </a:rPr>
              <a:t>１００万円　　</a:t>
            </a:r>
            <a:endParaRPr b="0" lang="en-US" sz="4800" spc="-1" strike="noStrike">
              <a:latin typeface="Arial"/>
            </a:endParaRPr>
          </a:p>
        </p:txBody>
      </p:sp>
      <p:sp>
        <p:nvSpPr>
          <p:cNvPr id="54" name="CustomShape 14"/>
          <p:cNvSpPr/>
          <p:nvPr/>
        </p:nvSpPr>
        <p:spPr>
          <a:xfrm>
            <a:off x="378000" y="3852720"/>
            <a:ext cx="7062120" cy="2968920"/>
          </a:xfrm>
          <a:prstGeom prst="roundRect">
            <a:avLst>
              <a:gd name="adj" fmla="val 888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p:style>
      </p:sp>
      <p:sp>
        <p:nvSpPr>
          <p:cNvPr id="55" name="CustomShape 15"/>
          <p:cNvSpPr/>
          <p:nvPr/>
        </p:nvSpPr>
        <p:spPr>
          <a:xfrm>
            <a:off x="492840" y="6846480"/>
            <a:ext cx="1804320" cy="25812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600" spc="-1" strike="noStrike">
                <a:solidFill>
                  <a:srgbClr val="ffffff"/>
                </a:solidFill>
                <a:latin typeface="游ゴシック"/>
                <a:ea typeface="游ゴシック"/>
              </a:rPr>
              <a:t>補助額</a:t>
            </a:r>
            <a:endParaRPr b="0" lang="en-US" sz="1600" spc="-1" strike="noStrike">
              <a:latin typeface="Arial"/>
            </a:endParaRPr>
          </a:p>
        </p:txBody>
      </p:sp>
      <p:sp>
        <p:nvSpPr>
          <p:cNvPr id="56" name="CustomShape 16"/>
          <p:cNvSpPr/>
          <p:nvPr/>
        </p:nvSpPr>
        <p:spPr>
          <a:xfrm>
            <a:off x="1108080" y="4638960"/>
            <a:ext cx="3552480" cy="348840"/>
          </a:xfrm>
          <a:prstGeom prst="homePlate">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Ｒ</a:t>
            </a:r>
            <a:r>
              <a:rPr b="1" lang="en-US" sz="1050" spc="-1" strike="noStrike">
                <a:solidFill>
                  <a:srgbClr val="ffffff"/>
                </a:solidFill>
                <a:latin typeface="游ゴシック"/>
                <a:ea typeface="游ゴシック"/>
              </a:rPr>
              <a:t>6.4.1</a:t>
            </a:r>
            <a:r>
              <a:rPr b="1" lang="en-US" sz="1050" spc="-1" strike="noStrike">
                <a:solidFill>
                  <a:srgbClr val="ffffff"/>
                </a:solidFill>
                <a:latin typeface="游ゴシック"/>
                <a:ea typeface="游ゴシック"/>
              </a:rPr>
              <a:t>に中古住宅</a:t>
            </a:r>
            <a:r>
              <a:rPr b="1" lang="en-US" sz="1050" spc="-1" strike="noStrike">
                <a:solidFill>
                  <a:srgbClr val="ffffff"/>
                </a:solidFill>
                <a:latin typeface="游ゴシック"/>
                <a:ea typeface="游ゴシック"/>
              </a:rPr>
              <a:t>100</a:t>
            </a:r>
            <a:r>
              <a:rPr b="1" lang="en-US" sz="1050" spc="-1" strike="noStrike">
                <a:solidFill>
                  <a:srgbClr val="ffffff"/>
                </a:solidFill>
                <a:latin typeface="游ゴシック"/>
                <a:ea typeface="游ゴシック"/>
              </a:rPr>
              <a:t>万円で購入</a:t>
            </a:r>
            <a:endParaRPr b="0" lang="en-US" sz="1050" spc="-1" strike="noStrike">
              <a:latin typeface="Arial"/>
            </a:endParaRPr>
          </a:p>
        </p:txBody>
      </p:sp>
      <p:sp>
        <p:nvSpPr>
          <p:cNvPr id="57" name="CustomShape 17"/>
          <p:cNvSpPr/>
          <p:nvPr/>
        </p:nvSpPr>
        <p:spPr>
          <a:xfrm>
            <a:off x="4717440" y="4672440"/>
            <a:ext cx="2387880" cy="315720"/>
          </a:xfrm>
          <a:prstGeom prst="homePlate">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町内に概ね</a:t>
            </a:r>
            <a:r>
              <a:rPr b="1" lang="en-US" sz="1050" spc="-1" strike="noStrike">
                <a:solidFill>
                  <a:srgbClr val="ffffff"/>
                </a:solidFill>
                <a:latin typeface="游ゴシック"/>
                <a:ea typeface="游ゴシック"/>
              </a:rPr>
              <a:t>2</a:t>
            </a:r>
            <a:r>
              <a:rPr b="1" lang="en-US" sz="1050" spc="-1" strike="noStrike">
                <a:solidFill>
                  <a:srgbClr val="ffffff"/>
                </a:solidFill>
                <a:latin typeface="游ゴシック"/>
                <a:ea typeface="游ゴシック"/>
              </a:rPr>
              <a:t>年以上居住する意思があること</a:t>
            </a:r>
            <a:endParaRPr b="0" lang="en-US" sz="1050" spc="-1" strike="noStrike">
              <a:latin typeface="Arial"/>
            </a:endParaRPr>
          </a:p>
        </p:txBody>
      </p:sp>
      <p:sp>
        <p:nvSpPr>
          <p:cNvPr id="58" name="CustomShape 18"/>
          <p:cNvSpPr/>
          <p:nvPr/>
        </p:nvSpPr>
        <p:spPr>
          <a:xfrm rot="16200000">
            <a:off x="2723040" y="3373560"/>
            <a:ext cx="87120" cy="3317400"/>
          </a:xfrm>
          <a:prstGeom prst="leftBrace">
            <a:avLst>
              <a:gd name="adj1" fmla="val 66156"/>
              <a:gd name="adj2" fmla="val 50000"/>
            </a:avLst>
          </a:prstGeom>
          <a:noFill/>
          <a:ln>
            <a:solidFill>
              <a:schemeClr val="tx1"/>
            </a:solidFill>
          </a:ln>
        </p:spPr>
        <p:style>
          <a:lnRef idx="1">
            <a:schemeClr val="accent1"/>
          </a:lnRef>
          <a:fillRef idx="0">
            <a:schemeClr val="accent1"/>
          </a:fillRef>
          <a:effectRef idx="0">
            <a:schemeClr val="accent1"/>
          </a:effectRef>
          <a:fontRef idx="minor"/>
        </p:style>
      </p:sp>
      <p:sp>
        <p:nvSpPr>
          <p:cNvPr id="59" name="CustomShape 19"/>
          <p:cNvSpPr/>
          <p:nvPr/>
        </p:nvSpPr>
        <p:spPr>
          <a:xfrm rot="16200000">
            <a:off x="4568760" y="4906080"/>
            <a:ext cx="92880" cy="258840"/>
          </a:xfrm>
          <a:prstGeom prst="leftBrace">
            <a:avLst>
              <a:gd name="adj1" fmla="val 66156"/>
              <a:gd name="adj2" fmla="val 50000"/>
            </a:avLst>
          </a:prstGeom>
          <a:noFill/>
          <a:ln>
            <a:solidFill>
              <a:schemeClr val="tx1"/>
            </a:solidFill>
          </a:ln>
        </p:spPr>
        <p:style>
          <a:lnRef idx="1">
            <a:schemeClr val="accent1"/>
          </a:lnRef>
          <a:fillRef idx="0">
            <a:schemeClr val="accent1"/>
          </a:fillRef>
          <a:effectRef idx="0">
            <a:schemeClr val="accent1"/>
          </a:effectRef>
          <a:fontRef idx="minor"/>
        </p:style>
      </p:sp>
      <p:sp>
        <p:nvSpPr>
          <p:cNvPr id="60" name="CustomShape 20"/>
          <p:cNvSpPr/>
          <p:nvPr/>
        </p:nvSpPr>
        <p:spPr>
          <a:xfrm>
            <a:off x="1651680" y="5072040"/>
            <a:ext cx="1440000" cy="272880"/>
          </a:xfrm>
          <a:prstGeom prst="rect">
            <a:avLst/>
          </a:prstGeom>
          <a:noFill/>
          <a:ln>
            <a:noFill/>
          </a:ln>
        </p:spPr>
        <p:style>
          <a:lnRef idx="0"/>
          <a:fillRef idx="0"/>
          <a:effectRef idx="0"/>
          <a:fontRef idx="minor"/>
        </p:style>
        <p:txBody>
          <a:bodyPr wrap="none" lIns="90000" rIns="90000" tIns="45000" bIns="45000">
            <a:spAutoFit/>
          </a:bodyPr>
          <a:p>
            <a:pPr algn="ctr">
              <a:lnSpc>
                <a:spcPct val="100000"/>
              </a:lnSpc>
            </a:pPr>
            <a:r>
              <a:rPr b="0" lang="en-US" sz="1200" spc="-1" strike="noStrike">
                <a:solidFill>
                  <a:srgbClr val="000000"/>
                </a:solidFill>
                <a:latin typeface="游ゴシック"/>
                <a:ea typeface="游ゴシック"/>
              </a:rPr>
              <a:t>住所移転：</a:t>
            </a:r>
            <a:r>
              <a:rPr b="0" lang="en-US" sz="1200" spc="-1" strike="noStrike">
                <a:solidFill>
                  <a:srgbClr val="000000"/>
                </a:solidFill>
                <a:latin typeface="游ゴシック"/>
                <a:ea typeface="游ゴシック"/>
              </a:rPr>
              <a:t>5/1</a:t>
            </a:r>
            <a:r>
              <a:rPr b="0" lang="en-US" sz="1200" spc="-1" strike="noStrike">
                <a:solidFill>
                  <a:srgbClr val="000000"/>
                </a:solidFill>
                <a:latin typeface="游ゴシック"/>
                <a:ea typeface="游ゴシック"/>
              </a:rPr>
              <a:t>転入</a:t>
            </a:r>
            <a:endParaRPr b="0" lang="en-US" sz="1200" spc="-1" strike="noStrike">
              <a:latin typeface="Arial"/>
            </a:endParaRPr>
          </a:p>
        </p:txBody>
      </p:sp>
      <p:sp>
        <p:nvSpPr>
          <p:cNvPr id="61" name="CustomShape 21"/>
          <p:cNvSpPr/>
          <p:nvPr/>
        </p:nvSpPr>
        <p:spPr>
          <a:xfrm>
            <a:off x="898200" y="4322520"/>
            <a:ext cx="106128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婚姻日</a:t>
            </a:r>
            <a:r>
              <a:rPr b="0" lang="en-US" sz="1200" spc="-1" strike="noStrike">
                <a:solidFill>
                  <a:srgbClr val="000000"/>
                </a:solidFill>
                <a:latin typeface="游ゴシック"/>
                <a:ea typeface="游ゴシック"/>
              </a:rPr>
              <a:t>1/1</a:t>
            </a:r>
            <a:endParaRPr b="0" lang="en-US" sz="1200" spc="-1" strike="noStrike">
              <a:latin typeface="Arial"/>
            </a:endParaRPr>
          </a:p>
        </p:txBody>
      </p:sp>
      <p:sp>
        <p:nvSpPr>
          <p:cNvPr id="62" name="CustomShape 22"/>
          <p:cNvSpPr/>
          <p:nvPr/>
        </p:nvSpPr>
        <p:spPr>
          <a:xfrm>
            <a:off x="4065120" y="5060160"/>
            <a:ext cx="1755360" cy="272880"/>
          </a:xfrm>
          <a:prstGeom prst="rect">
            <a:avLst/>
          </a:prstGeom>
          <a:noFill/>
          <a:ln>
            <a:noFill/>
          </a:ln>
        </p:spPr>
        <p:style>
          <a:lnRef idx="0"/>
          <a:fillRef idx="0"/>
          <a:effectRef idx="0"/>
          <a:fontRef idx="minor"/>
        </p:style>
        <p:txBody>
          <a:bodyPr wrap="none" lIns="90000" rIns="90000" tIns="45000" bIns="45000">
            <a:spAutoFit/>
          </a:bodyPr>
          <a:p>
            <a:pPr algn="ctr">
              <a:lnSpc>
                <a:spcPct val="100000"/>
              </a:lnSpc>
            </a:pPr>
            <a:r>
              <a:rPr b="0" lang="en-US" sz="1200" spc="-1" strike="noStrike">
                <a:solidFill>
                  <a:srgbClr val="000000"/>
                </a:solidFill>
                <a:latin typeface="游ゴシック"/>
                <a:ea typeface="游ゴシック"/>
              </a:rPr>
              <a:t>婚姻から</a:t>
            </a:r>
            <a:r>
              <a:rPr b="0" lang="en-US" sz="1200" spc="-1" strike="noStrike">
                <a:solidFill>
                  <a:srgbClr val="000000"/>
                </a:solidFill>
                <a:latin typeface="游ゴシック"/>
                <a:ea typeface="游ゴシック"/>
              </a:rPr>
              <a:t>1</a:t>
            </a:r>
            <a:r>
              <a:rPr b="0" lang="en-US" sz="1200" spc="-1" strike="noStrike">
                <a:solidFill>
                  <a:srgbClr val="000000"/>
                </a:solidFill>
                <a:latin typeface="游ゴシック"/>
                <a:ea typeface="游ゴシック"/>
              </a:rPr>
              <a:t>年以内に申請</a:t>
            </a:r>
            <a:endParaRPr b="0" lang="en-US" sz="1200" spc="-1" strike="noStrike">
              <a:latin typeface="Arial"/>
            </a:endParaRPr>
          </a:p>
        </p:txBody>
      </p:sp>
      <p:sp>
        <p:nvSpPr>
          <p:cNvPr id="63" name="CustomShape 23"/>
          <p:cNvSpPr/>
          <p:nvPr/>
        </p:nvSpPr>
        <p:spPr>
          <a:xfrm>
            <a:off x="1213560" y="4561560"/>
            <a:ext cx="36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64" name="CustomShape 24"/>
          <p:cNvSpPr/>
          <p:nvPr/>
        </p:nvSpPr>
        <p:spPr>
          <a:xfrm>
            <a:off x="1124280" y="5628960"/>
            <a:ext cx="1294560" cy="376920"/>
          </a:xfrm>
          <a:prstGeom prst="homePlate">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Ｒ</a:t>
            </a:r>
            <a:r>
              <a:rPr b="1" lang="en-US" sz="1050" spc="-1" strike="noStrike">
                <a:solidFill>
                  <a:srgbClr val="ffffff"/>
                </a:solidFill>
                <a:latin typeface="游ゴシック"/>
                <a:ea typeface="游ゴシック"/>
              </a:rPr>
              <a:t>6.4.1</a:t>
            </a:r>
            <a:r>
              <a:rPr b="1" lang="en-US" sz="1050" spc="-1" strike="noStrike">
                <a:solidFill>
                  <a:srgbClr val="ffffff"/>
                </a:solidFill>
                <a:latin typeface="游ゴシック"/>
                <a:ea typeface="游ゴシック"/>
              </a:rPr>
              <a:t>引っ越し</a:t>
            </a:r>
            <a:endParaRPr b="0" lang="en-US" sz="1050" spc="-1" strike="noStrike">
              <a:latin typeface="Arial"/>
            </a:endParaRPr>
          </a:p>
          <a:p>
            <a:pPr algn="ctr">
              <a:lnSpc>
                <a:spcPct val="100000"/>
              </a:lnSpc>
            </a:pPr>
            <a:r>
              <a:rPr b="1" lang="en-US" sz="1050" spc="-1" strike="noStrike">
                <a:solidFill>
                  <a:srgbClr val="ffffff"/>
                </a:solidFill>
                <a:latin typeface="游ゴシック"/>
                <a:ea typeface="游ゴシック"/>
              </a:rPr>
              <a:t>20</a:t>
            </a:r>
            <a:r>
              <a:rPr b="1" lang="en-US" sz="1050" spc="-1" strike="noStrike">
                <a:solidFill>
                  <a:srgbClr val="ffffff"/>
                </a:solidFill>
                <a:latin typeface="游ゴシック"/>
                <a:ea typeface="游ゴシック"/>
              </a:rPr>
              <a:t>万円</a:t>
            </a:r>
            <a:endParaRPr b="0" lang="en-US" sz="1050" spc="-1" strike="noStrike">
              <a:latin typeface="Arial"/>
            </a:endParaRPr>
          </a:p>
        </p:txBody>
      </p:sp>
      <p:sp>
        <p:nvSpPr>
          <p:cNvPr id="65" name="CustomShape 25"/>
          <p:cNvSpPr/>
          <p:nvPr/>
        </p:nvSpPr>
        <p:spPr>
          <a:xfrm>
            <a:off x="2442960" y="5639400"/>
            <a:ext cx="1084320" cy="370800"/>
          </a:xfrm>
          <a:prstGeom prst="homePlate">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賃貸アパート居住</a:t>
            </a:r>
            <a:r>
              <a:rPr b="1" lang="en-US" sz="1050" spc="-1" strike="noStrike">
                <a:solidFill>
                  <a:srgbClr val="ffffff"/>
                </a:solidFill>
                <a:latin typeface="游ゴシック"/>
                <a:ea typeface="游ゴシック"/>
              </a:rPr>
              <a:t>64</a:t>
            </a:r>
            <a:r>
              <a:rPr b="1" lang="en-US" sz="1050" spc="-1" strike="noStrike">
                <a:solidFill>
                  <a:srgbClr val="ffffff"/>
                </a:solidFill>
                <a:latin typeface="游ゴシック"/>
                <a:ea typeface="游ゴシック"/>
              </a:rPr>
              <a:t>万円</a:t>
            </a:r>
            <a:endParaRPr b="0" lang="en-US" sz="1050" spc="-1" strike="noStrike">
              <a:latin typeface="Arial"/>
            </a:endParaRPr>
          </a:p>
        </p:txBody>
      </p:sp>
      <p:sp>
        <p:nvSpPr>
          <p:cNvPr id="66" name="CustomShape 26"/>
          <p:cNvSpPr/>
          <p:nvPr/>
        </p:nvSpPr>
        <p:spPr>
          <a:xfrm rot="16200000">
            <a:off x="1694880" y="5411520"/>
            <a:ext cx="80640" cy="1254600"/>
          </a:xfrm>
          <a:prstGeom prst="leftBrace">
            <a:avLst>
              <a:gd name="adj1" fmla="val 66156"/>
              <a:gd name="adj2" fmla="val 50000"/>
            </a:avLst>
          </a:prstGeom>
          <a:noFill/>
          <a:ln>
            <a:solidFill>
              <a:schemeClr val="tx1"/>
            </a:solidFill>
          </a:ln>
        </p:spPr>
        <p:style>
          <a:lnRef idx="1">
            <a:schemeClr val="accent1"/>
          </a:lnRef>
          <a:fillRef idx="0">
            <a:schemeClr val="accent1"/>
          </a:fillRef>
          <a:effectRef idx="0">
            <a:schemeClr val="accent1"/>
          </a:effectRef>
          <a:fontRef idx="minor"/>
        </p:style>
      </p:sp>
      <p:sp>
        <p:nvSpPr>
          <p:cNvPr id="67" name="CustomShape 27"/>
          <p:cNvSpPr/>
          <p:nvPr/>
        </p:nvSpPr>
        <p:spPr>
          <a:xfrm rot="16200000">
            <a:off x="2907360" y="5510520"/>
            <a:ext cx="132120" cy="1108440"/>
          </a:xfrm>
          <a:prstGeom prst="leftBrace">
            <a:avLst>
              <a:gd name="adj1" fmla="val 66156"/>
              <a:gd name="adj2" fmla="val 50000"/>
            </a:avLst>
          </a:prstGeom>
          <a:noFill/>
          <a:ln>
            <a:solidFill>
              <a:schemeClr val="tx1"/>
            </a:solidFill>
          </a:ln>
        </p:spPr>
        <p:style>
          <a:lnRef idx="1">
            <a:schemeClr val="accent1"/>
          </a:lnRef>
          <a:fillRef idx="0">
            <a:schemeClr val="accent1"/>
          </a:fillRef>
          <a:effectRef idx="0">
            <a:schemeClr val="accent1"/>
          </a:effectRef>
          <a:fontRef idx="minor"/>
        </p:style>
      </p:sp>
      <p:sp>
        <p:nvSpPr>
          <p:cNvPr id="68" name="CustomShape 28"/>
          <p:cNvSpPr/>
          <p:nvPr/>
        </p:nvSpPr>
        <p:spPr>
          <a:xfrm>
            <a:off x="2671920" y="6168960"/>
            <a:ext cx="955440" cy="272880"/>
          </a:xfrm>
          <a:prstGeom prst="rect">
            <a:avLst/>
          </a:prstGeom>
          <a:noFill/>
          <a:ln>
            <a:noFill/>
          </a:ln>
        </p:spPr>
        <p:style>
          <a:lnRef idx="0"/>
          <a:fillRef idx="0"/>
          <a:effectRef idx="0"/>
          <a:fontRef idx="minor"/>
        </p:style>
        <p:txBody>
          <a:bodyPr wrap="none" lIns="90000" rIns="90000" tIns="45000" bIns="45000">
            <a:spAutoFit/>
          </a:bodyPr>
          <a:p>
            <a:pPr algn="ctr">
              <a:lnSpc>
                <a:spcPct val="100000"/>
              </a:lnSpc>
            </a:pPr>
            <a:r>
              <a:rPr b="0" lang="en-US" sz="1200" spc="-1" strike="noStrike">
                <a:solidFill>
                  <a:srgbClr val="000000"/>
                </a:solidFill>
                <a:latin typeface="游ゴシック"/>
                <a:ea typeface="游ゴシック"/>
              </a:rPr>
              <a:t>6/1</a:t>
            </a:r>
            <a:r>
              <a:rPr b="0" lang="en-US" sz="1200" spc="-1" strike="noStrike">
                <a:solidFill>
                  <a:srgbClr val="000000"/>
                </a:solidFill>
                <a:latin typeface="游ゴシック"/>
                <a:ea typeface="游ゴシック"/>
              </a:rPr>
              <a:t>～</a:t>
            </a:r>
            <a:r>
              <a:rPr b="0" lang="en-US" sz="1200" spc="-1" strike="noStrike">
                <a:solidFill>
                  <a:srgbClr val="000000"/>
                </a:solidFill>
                <a:latin typeface="游ゴシック"/>
                <a:ea typeface="游ゴシック"/>
              </a:rPr>
              <a:t>1/31</a:t>
            </a:r>
            <a:endParaRPr b="0" lang="en-US" sz="1200" spc="-1" strike="noStrike">
              <a:latin typeface="Arial"/>
            </a:endParaRPr>
          </a:p>
        </p:txBody>
      </p:sp>
      <p:sp>
        <p:nvSpPr>
          <p:cNvPr id="69" name="CustomShape 29"/>
          <p:cNvSpPr/>
          <p:nvPr/>
        </p:nvSpPr>
        <p:spPr>
          <a:xfrm>
            <a:off x="4729320" y="5664240"/>
            <a:ext cx="2411640" cy="333720"/>
          </a:xfrm>
          <a:prstGeom prst="homePlate">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町内に概ね</a:t>
            </a:r>
            <a:r>
              <a:rPr b="1" lang="en-US" sz="1050" spc="-1" strike="noStrike">
                <a:solidFill>
                  <a:srgbClr val="ffffff"/>
                </a:solidFill>
                <a:latin typeface="游ゴシック"/>
                <a:ea typeface="游ゴシック"/>
              </a:rPr>
              <a:t>2</a:t>
            </a:r>
            <a:r>
              <a:rPr b="1" lang="en-US" sz="1050" spc="-1" strike="noStrike">
                <a:solidFill>
                  <a:srgbClr val="ffffff"/>
                </a:solidFill>
                <a:latin typeface="游ゴシック"/>
                <a:ea typeface="游ゴシック"/>
              </a:rPr>
              <a:t>年以上居住する意思があること</a:t>
            </a:r>
            <a:endParaRPr b="0" lang="en-US" sz="1050" spc="-1" strike="noStrike">
              <a:latin typeface="Arial"/>
            </a:endParaRPr>
          </a:p>
        </p:txBody>
      </p:sp>
      <p:sp>
        <p:nvSpPr>
          <p:cNvPr id="70" name="CustomShape 30"/>
          <p:cNvSpPr/>
          <p:nvPr/>
        </p:nvSpPr>
        <p:spPr>
          <a:xfrm rot="16200000">
            <a:off x="4048560" y="5501520"/>
            <a:ext cx="114840" cy="1108800"/>
          </a:xfrm>
          <a:prstGeom prst="leftBrace">
            <a:avLst>
              <a:gd name="adj1" fmla="val 66156"/>
              <a:gd name="adj2" fmla="val 50000"/>
            </a:avLst>
          </a:prstGeom>
          <a:noFill/>
          <a:ln>
            <a:solidFill>
              <a:schemeClr val="tx1"/>
            </a:solidFill>
          </a:ln>
        </p:spPr>
        <p:style>
          <a:lnRef idx="1">
            <a:schemeClr val="accent1"/>
          </a:lnRef>
          <a:fillRef idx="0">
            <a:schemeClr val="accent1"/>
          </a:fillRef>
          <a:effectRef idx="0">
            <a:schemeClr val="accent1"/>
          </a:effectRef>
          <a:fontRef idx="minor"/>
        </p:style>
      </p:sp>
      <p:sp>
        <p:nvSpPr>
          <p:cNvPr id="71" name="CustomShape 31"/>
          <p:cNvSpPr/>
          <p:nvPr/>
        </p:nvSpPr>
        <p:spPr>
          <a:xfrm>
            <a:off x="3784320" y="6181560"/>
            <a:ext cx="955440" cy="272880"/>
          </a:xfrm>
          <a:prstGeom prst="rect">
            <a:avLst/>
          </a:prstGeom>
          <a:noFill/>
          <a:ln>
            <a:noFill/>
          </a:ln>
        </p:spPr>
        <p:style>
          <a:lnRef idx="0"/>
          <a:fillRef idx="0"/>
          <a:effectRef idx="0"/>
          <a:fontRef idx="minor"/>
        </p:style>
        <p:txBody>
          <a:bodyPr wrap="none" lIns="90000" rIns="90000" tIns="45000" bIns="45000">
            <a:spAutoFit/>
          </a:bodyPr>
          <a:p>
            <a:pPr algn="ctr">
              <a:lnSpc>
                <a:spcPct val="100000"/>
              </a:lnSpc>
            </a:pPr>
            <a:r>
              <a:rPr b="0" lang="en-US" sz="1200" spc="-1" strike="noStrike">
                <a:solidFill>
                  <a:srgbClr val="000000"/>
                </a:solidFill>
                <a:latin typeface="游ゴシック"/>
                <a:ea typeface="游ゴシック"/>
              </a:rPr>
              <a:t>2/1</a:t>
            </a:r>
            <a:r>
              <a:rPr b="0" lang="en-US" sz="1200" spc="-1" strike="noStrike">
                <a:solidFill>
                  <a:srgbClr val="000000"/>
                </a:solidFill>
                <a:latin typeface="游ゴシック"/>
                <a:ea typeface="游ゴシック"/>
              </a:rPr>
              <a:t>～</a:t>
            </a:r>
            <a:r>
              <a:rPr b="0" lang="en-US" sz="1200" spc="-1" strike="noStrike">
                <a:solidFill>
                  <a:srgbClr val="000000"/>
                </a:solidFill>
                <a:latin typeface="游ゴシック"/>
                <a:ea typeface="游ゴシック"/>
              </a:rPr>
              <a:t>3/31</a:t>
            </a:r>
            <a:endParaRPr b="0" lang="en-US" sz="1200" spc="-1" strike="noStrike">
              <a:latin typeface="Arial"/>
            </a:endParaRPr>
          </a:p>
        </p:txBody>
      </p:sp>
      <p:sp>
        <p:nvSpPr>
          <p:cNvPr id="72" name="CustomShape 32"/>
          <p:cNvSpPr/>
          <p:nvPr/>
        </p:nvSpPr>
        <p:spPr>
          <a:xfrm>
            <a:off x="1428840" y="5505480"/>
            <a:ext cx="36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73" name="CustomShape 33"/>
          <p:cNvSpPr/>
          <p:nvPr/>
        </p:nvSpPr>
        <p:spPr>
          <a:xfrm>
            <a:off x="1022400" y="5305680"/>
            <a:ext cx="127800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賃貸住宅に入居</a:t>
            </a:r>
            <a:endParaRPr b="0" lang="en-US" sz="1200" spc="-1" strike="noStrike">
              <a:latin typeface="Arial"/>
            </a:endParaRPr>
          </a:p>
        </p:txBody>
      </p:sp>
      <p:sp>
        <p:nvSpPr>
          <p:cNvPr id="74" name="CustomShape 34"/>
          <p:cNvSpPr/>
          <p:nvPr/>
        </p:nvSpPr>
        <p:spPr>
          <a:xfrm>
            <a:off x="3046320" y="5523120"/>
            <a:ext cx="36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75" name="CustomShape 35"/>
          <p:cNvSpPr/>
          <p:nvPr/>
        </p:nvSpPr>
        <p:spPr>
          <a:xfrm flipH="1">
            <a:off x="4745160" y="4597560"/>
            <a:ext cx="16704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76" name="CustomShape 36"/>
          <p:cNvSpPr/>
          <p:nvPr/>
        </p:nvSpPr>
        <p:spPr>
          <a:xfrm>
            <a:off x="468000" y="4418640"/>
            <a:ext cx="519120" cy="878760"/>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rot="5400000">
            <a:noAutofit/>
          </a:bodyPr>
          <a:p>
            <a:pPr algn="ctr">
              <a:lnSpc>
                <a:spcPct val="100000"/>
              </a:lnSpc>
            </a:pPr>
            <a:r>
              <a:rPr b="1" lang="en-US" sz="1100" spc="-1" strike="noStrike">
                <a:solidFill>
                  <a:srgbClr val="00b050"/>
                </a:solidFill>
                <a:latin typeface="游ゴシック"/>
                <a:ea typeface="游ゴシック"/>
              </a:rPr>
              <a:t>住宅購入ケース①</a:t>
            </a:r>
            <a:endParaRPr b="0" lang="en-US" sz="1100" spc="-1" strike="noStrike">
              <a:latin typeface="Arial"/>
            </a:endParaRPr>
          </a:p>
        </p:txBody>
      </p:sp>
      <p:sp>
        <p:nvSpPr>
          <p:cNvPr id="77" name="CustomShape 37"/>
          <p:cNvSpPr/>
          <p:nvPr/>
        </p:nvSpPr>
        <p:spPr>
          <a:xfrm>
            <a:off x="474840" y="5425200"/>
            <a:ext cx="511920" cy="878760"/>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rot="5400000">
            <a:noAutofit/>
          </a:bodyPr>
          <a:p>
            <a:pPr algn="ctr">
              <a:lnSpc>
                <a:spcPct val="100000"/>
              </a:lnSpc>
            </a:pPr>
            <a:r>
              <a:rPr b="1" lang="en-US" sz="1100" spc="-1" strike="noStrike">
                <a:solidFill>
                  <a:srgbClr val="00b050"/>
                </a:solidFill>
                <a:latin typeface="游ゴシック"/>
                <a:ea typeface="游ゴシック"/>
              </a:rPr>
              <a:t>住宅賃貸ケース②</a:t>
            </a:r>
            <a:endParaRPr b="0" lang="en-US" sz="1100" spc="-1" strike="noStrike">
              <a:latin typeface="Arial"/>
            </a:endParaRPr>
          </a:p>
        </p:txBody>
      </p:sp>
      <p:sp>
        <p:nvSpPr>
          <p:cNvPr id="78" name="CustomShape 38"/>
          <p:cNvSpPr/>
          <p:nvPr/>
        </p:nvSpPr>
        <p:spPr>
          <a:xfrm>
            <a:off x="3774960" y="7043400"/>
            <a:ext cx="1804320" cy="25812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600" spc="-1" strike="noStrike">
                <a:solidFill>
                  <a:srgbClr val="ffffff"/>
                </a:solidFill>
                <a:latin typeface="游ゴシック"/>
                <a:ea typeface="游ゴシック"/>
              </a:rPr>
              <a:t>補助対象経費</a:t>
            </a:r>
            <a:endParaRPr b="0" lang="en-US" sz="1600" spc="-1" strike="noStrike">
              <a:latin typeface="Arial"/>
            </a:endParaRPr>
          </a:p>
        </p:txBody>
      </p:sp>
      <p:sp>
        <p:nvSpPr>
          <p:cNvPr id="79" name="CustomShape 39"/>
          <p:cNvSpPr/>
          <p:nvPr/>
        </p:nvSpPr>
        <p:spPr>
          <a:xfrm>
            <a:off x="3666960" y="7301880"/>
            <a:ext cx="3577680" cy="10494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050" spc="-1" strike="noStrike">
                <a:solidFill>
                  <a:srgbClr val="000000"/>
                </a:solidFill>
                <a:latin typeface="游ゴシック"/>
                <a:ea typeface="游ゴシック"/>
              </a:rPr>
              <a:t>〇住宅の取得費用（建物の購入費のみ）</a:t>
            </a:r>
            <a:endParaRPr b="0" lang="en-US" sz="1050" spc="-1" strike="noStrike">
              <a:latin typeface="Arial"/>
            </a:endParaRPr>
          </a:p>
          <a:p>
            <a:pPr>
              <a:lnSpc>
                <a:spcPct val="100000"/>
              </a:lnSpc>
            </a:pPr>
            <a:r>
              <a:rPr b="0" lang="en-US" sz="1050" spc="-1" strike="noStrike">
                <a:solidFill>
                  <a:srgbClr val="000000"/>
                </a:solidFill>
                <a:latin typeface="游ゴシック"/>
                <a:ea typeface="游ゴシック"/>
              </a:rPr>
              <a:t>〇住宅の賃借費用（賃料、敷金、礼金、共益費、仲介手　数料）</a:t>
            </a:r>
            <a:endParaRPr b="0" lang="en-US" sz="1050" spc="-1" strike="noStrike">
              <a:latin typeface="Arial"/>
            </a:endParaRPr>
          </a:p>
          <a:p>
            <a:pPr>
              <a:lnSpc>
                <a:spcPct val="100000"/>
              </a:lnSpc>
            </a:pPr>
            <a:r>
              <a:rPr b="0" lang="en-US" sz="1050" spc="-1" strike="noStrike">
                <a:solidFill>
                  <a:srgbClr val="000000"/>
                </a:solidFill>
                <a:latin typeface="游ゴシック"/>
                <a:ea typeface="游ゴシック"/>
              </a:rPr>
              <a:t>〇引っ越し費用（引っ越し業者や運送業者に支払った費用）</a:t>
            </a:r>
            <a:endParaRPr b="0" lang="en-US" sz="1050" spc="-1" strike="noStrike">
              <a:latin typeface="Arial"/>
            </a:endParaRPr>
          </a:p>
          <a:p>
            <a:pPr>
              <a:lnSpc>
                <a:spcPct val="100000"/>
              </a:lnSpc>
            </a:pPr>
            <a:r>
              <a:rPr b="0" lang="en-US" sz="1050" spc="-1" strike="noStrike">
                <a:solidFill>
                  <a:srgbClr val="000000"/>
                </a:solidFill>
                <a:latin typeface="游ゴシック"/>
                <a:ea typeface="游ゴシック"/>
              </a:rPr>
              <a:t>〇リフォーム費用（住宅機能維持等、修繕、増築、改築の工事費用）</a:t>
            </a:r>
            <a:endParaRPr b="0" lang="en-US" sz="1050" spc="-1" strike="noStrike">
              <a:latin typeface="Arial"/>
            </a:endParaRPr>
          </a:p>
        </p:txBody>
      </p:sp>
      <p:pic>
        <p:nvPicPr>
          <p:cNvPr id="80" name="図 58" descr=""/>
          <p:cNvPicPr/>
          <p:nvPr/>
        </p:nvPicPr>
        <p:blipFill>
          <a:blip r:embed="rId1"/>
          <a:stretch/>
        </p:blipFill>
        <p:spPr>
          <a:xfrm>
            <a:off x="468000" y="9883800"/>
            <a:ext cx="629280" cy="393840"/>
          </a:xfrm>
          <a:prstGeom prst="rect">
            <a:avLst/>
          </a:prstGeom>
          <a:ln>
            <a:noFill/>
          </a:ln>
        </p:spPr>
      </p:pic>
      <p:sp>
        <p:nvSpPr>
          <p:cNvPr id="81" name="CustomShape 40"/>
          <p:cNvSpPr/>
          <p:nvPr/>
        </p:nvSpPr>
        <p:spPr>
          <a:xfrm>
            <a:off x="561600" y="3965400"/>
            <a:ext cx="4755240" cy="3034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1400" spc="-1" strike="noStrike">
                <a:solidFill>
                  <a:srgbClr val="00b050"/>
                </a:solidFill>
                <a:latin typeface="游ゴシック"/>
                <a:ea typeface="游ゴシック"/>
              </a:rPr>
              <a:t>【参考】当補助金交付要件を満たすケース（例）</a:t>
            </a:r>
            <a:endParaRPr b="0" lang="en-US" sz="1400" spc="-1" strike="noStrike">
              <a:latin typeface="Arial"/>
            </a:endParaRPr>
          </a:p>
        </p:txBody>
      </p:sp>
      <p:sp>
        <p:nvSpPr>
          <p:cNvPr id="82" name="CustomShape 41"/>
          <p:cNvSpPr/>
          <p:nvPr/>
        </p:nvSpPr>
        <p:spPr>
          <a:xfrm>
            <a:off x="3527640" y="8513640"/>
            <a:ext cx="3577680" cy="432720"/>
          </a:xfrm>
          <a:prstGeom prst="rect">
            <a:avLst/>
          </a:prstGeom>
          <a:noFill/>
          <a:ln>
            <a:noFill/>
          </a:ln>
        </p:spPr>
        <p:style>
          <a:lnRef idx="0"/>
          <a:fillRef idx="0"/>
          <a:effectRef idx="0"/>
          <a:fontRef idx="minor"/>
        </p:style>
        <p:txBody>
          <a:bodyPr lIns="90000" rIns="90000" tIns="45000" bIns="45000">
            <a:spAutoFit/>
          </a:bodyPr>
          <a:p>
            <a:pPr>
              <a:lnSpc>
                <a:spcPct val="100000"/>
              </a:lnSpc>
            </a:pPr>
            <a:endParaRPr b="0" lang="en-US" sz="1800" spc="-1" strike="noStrike">
              <a:latin typeface="Arial"/>
            </a:endParaRPr>
          </a:p>
          <a:p>
            <a:pPr algn="ctr">
              <a:lnSpc>
                <a:spcPct val="100000"/>
              </a:lnSpc>
            </a:pPr>
            <a:r>
              <a:rPr b="0" lang="en-US" sz="1200" spc="-1" strike="noStrike">
                <a:solidFill>
                  <a:srgbClr val="000000"/>
                </a:solidFill>
                <a:latin typeface="游ゴシック"/>
                <a:ea typeface="游ゴシック"/>
              </a:rPr>
              <a:t>※</a:t>
            </a:r>
            <a:r>
              <a:rPr b="0" lang="en-US" sz="1200" spc="-1" strike="noStrike">
                <a:solidFill>
                  <a:srgbClr val="000000"/>
                </a:solidFill>
                <a:latin typeface="游ゴシック"/>
                <a:ea typeface="游ゴシック"/>
              </a:rPr>
              <a:t>国・県・町の補助事業を除く</a:t>
            </a:r>
            <a:endParaRPr b="0" lang="en-US" sz="1200" spc="-1" strike="noStrike">
              <a:latin typeface="Arial"/>
            </a:endParaRPr>
          </a:p>
        </p:txBody>
      </p:sp>
      <p:sp>
        <p:nvSpPr>
          <p:cNvPr id="83" name="CustomShape 42"/>
          <p:cNvSpPr/>
          <p:nvPr/>
        </p:nvSpPr>
        <p:spPr>
          <a:xfrm>
            <a:off x="4815000" y="4375800"/>
            <a:ext cx="128124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交付決定・確定</a:t>
            </a:r>
            <a:endParaRPr b="0" lang="en-US" sz="1200" spc="-1" strike="noStrike">
              <a:latin typeface="Arial"/>
            </a:endParaRPr>
          </a:p>
        </p:txBody>
      </p:sp>
      <p:sp>
        <p:nvSpPr>
          <p:cNvPr id="84" name="CustomShape 43"/>
          <p:cNvSpPr/>
          <p:nvPr/>
        </p:nvSpPr>
        <p:spPr>
          <a:xfrm>
            <a:off x="4660920" y="4598280"/>
            <a:ext cx="36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85" name="CustomShape 44"/>
          <p:cNvSpPr/>
          <p:nvPr/>
        </p:nvSpPr>
        <p:spPr>
          <a:xfrm>
            <a:off x="707400" y="6374880"/>
            <a:ext cx="6713280" cy="4402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100" spc="-1" strike="noStrike">
                <a:solidFill>
                  <a:srgbClr val="000000"/>
                </a:solidFill>
                <a:latin typeface="游ゴシック"/>
                <a:ea typeface="游ゴシック"/>
              </a:rPr>
              <a:t>注意：補助額が上限額に達しなく翌年度も対象経費が発生する場合には、「</a:t>
            </a:r>
            <a:r>
              <a:rPr b="1" lang="en-US" sz="1100" spc="-1" strike="noStrike">
                <a:solidFill>
                  <a:srgbClr val="ff0000"/>
                </a:solidFill>
                <a:latin typeface="游ゴシック"/>
                <a:ea typeface="游ゴシック"/>
              </a:rPr>
              <a:t>継続資格認定</a:t>
            </a:r>
            <a:r>
              <a:rPr b="1" lang="en-US" sz="1100" spc="-1" strike="noStrike">
                <a:solidFill>
                  <a:srgbClr val="000000"/>
                </a:solidFill>
                <a:latin typeface="游ゴシック"/>
                <a:ea typeface="游ゴシック"/>
              </a:rPr>
              <a:t>」されることにより、補助金対象となることができます。事前にお問い合わせください</a:t>
            </a:r>
            <a:r>
              <a:rPr b="1" lang="en-US" sz="1200" spc="-1" strike="noStrike">
                <a:solidFill>
                  <a:srgbClr val="000000"/>
                </a:solidFill>
                <a:latin typeface="游ゴシック"/>
                <a:ea typeface="游ゴシック"/>
              </a:rPr>
              <a:t>。</a:t>
            </a:r>
            <a:endParaRPr b="0" lang="en-US" sz="1200" spc="-1" strike="noStrike">
              <a:latin typeface="Arial"/>
            </a:endParaRPr>
          </a:p>
        </p:txBody>
      </p:sp>
      <p:sp>
        <p:nvSpPr>
          <p:cNvPr id="86" name="CustomShape 45"/>
          <p:cNvSpPr/>
          <p:nvPr/>
        </p:nvSpPr>
        <p:spPr>
          <a:xfrm flipH="1">
            <a:off x="4628160" y="5536800"/>
            <a:ext cx="502560" cy="2253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87" name="CustomShape 46"/>
          <p:cNvSpPr/>
          <p:nvPr/>
        </p:nvSpPr>
        <p:spPr>
          <a:xfrm>
            <a:off x="2092320" y="5296680"/>
            <a:ext cx="161712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a:t>
            </a:r>
            <a:r>
              <a:rPr b="0" lang="en-US" sz="1200" spc="-1" strike="noStrike">
                <a:solidFill>
                  <a:srgbClr val="000000"/>
                </a:solidFill>
                <a:latin typeface="游ゴシック"/>
                <a:ea typeface="游ゴシック"/>
              </a:rPr>
              <a:t>Ｒ６年度申請</a:t>
            </a:r>
            <a:r>
              <a:rPr b="0" lang="en-US" sz="1200" spc="-1" strike="noStrike">
                <a:solidFill>
                  <a:srgbClr val="000000"/>
                </a:solidFill>
                <a:latin typeface="游ゴシック"/>
                <a:ea typeface="游ゴシック"/>
              </a:rPr>
              <a:t>1</a:t>
            </a:r>
            <a:r>
              <a:rPr b="0" lang="en-US" sz="1200" spc="-1" strike="noStrike">
                <a:solidFill>
                  <a:srgbClr val="000000"/>
                </a:solidFill>
                <a:latin typeface="游ゴシック"/>
                <a:ea typeface="游ゴシック"/>
              </a:rPr>
              <a:t>回目</a:t>
            </a:r>
            <a:endParaRPr b="0" lang="en-US" sz="1200" spc="-1" strike="noStrike">
              <a:latin typeface="Arial"/>
            </a:endParaRPr>
          </a:p>
        </p:txBody>
      </p:sp>
      <p:sp>
        <p:nvSpPr>
          <p:cNvPr id="88" name="CustomShape 47"/>
          <p:cNvSpPr/>
          <p:nvPr/>
        </p:nvSpPr>
        <p:spPr>
          <a:xfrm>
            <a:off x="3090240" y="4377600"/>
            <a:ext cx="189720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Ｒ６年度補助金申請</a:t>
            </a:r>
            <a:endParaRPr b="0" lang="en-US" sz="1200" spc="-1" strike="noStrike">
              <a:latin typeface="Arial"/>
            </a:endParaRPr>
          </a:p>
        </p:txBody>
      </p:sp>
      <p:sp>
        <p:nvSpPr>
          <p:cNvPr id="89" name="CustomShape 48"/>
          <p:cNvSpPr/>
          <p:nvPr/>
        </p:nvSpPr>
        <p:spPr>
          <a:xfrm>
            <a:off x="3537360" y="5619600"/>
            <a:ext cx="1123200" cy="363600"/>
          </a:xfrm>
          <a:prstGeom prst="homePlate">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賃貸アパート居住</a:t>
            </a:r>
            <a:r>
              <a:rPr b="1" lang="en-US" sz="1050" spc="-1" strike="noStrike">
                <a:solidFill>
                  <a:srgbClr val="ffffff"/>
                </a:solidFill>
                <a:latin typeface="游ゴシック"/>
                <a:ea typeface="游ゴシック"/>
              </a:rPr>
              <a:t>16</a:t>
            </a:r>
            <a:r>
              <a:rPr b="1" lang="en-US" sz="1050" spc="-1" strike="noStrike">
                <a:solidFill>
                  <a:srgbClr val="ffffff"/>
                </a:solidFill>
                <a:latin typeface="游ゴシック"/>
                <a:ea typeface="游ゴシック"/>
              </a:rPr>
              <a:t>万円</a:t>
            </a:r>
            <a:endParaRPr b="0" lang="en-US" sz="1050" spc="-1" strike="noStrike">
              <a:latin typeface="Arial"/>
            </a:endParaRPr>
          </a:p>
        </p:txBody>
      </p:sp>
      <p:sp>
        <p:nvSpPr>
          <p:cNvPr id="90" name="CustomShape 49"/>
          <p:cNvSpPr/>
          <p:nvPr/>
        </p:nvSpPr>
        <p:spPr>
          <a:xfrm>
            <a:off x="3521160" y="5312160"/>
            <a:ext cx="150804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Ｒ６年度申請</a:t>
            </a:r>
            <a:r>
              <a:rPr b="0" lang="en-US" sz="1200" spc="-1" strike="noStrike">
                <a:solidFill>
                  <a:srgbClr val="000000"/>
                </a:solidFill>
                <a:latin typeface="游ゴシック"/>
                <a:ea typeface="游ゴシック"/>
              </a:rPr>
              <a:t>2</a:t>
            </a:r>
            <a:r>
              <a:rPr b="0" lang="en-US" sz="1200" spc="-1" strike="noStrike">
                <a:solidFill>
                  <a:srgbClr val="000000"/>
                </a:solidFill>
                <a:latin typeface="游ゴシック"/>
                <a:ea typeface="游ゴシック"/>
              </a:rPr>
              <a:t>回目</a:t>
            </a:r>
            <a:endParaRPr b="0" lang="en-US" sz="1200" spc="-1" strike="noStrike">
              <a:latin typeface="Arial"/>
            </a:endParaRPr>
          </a:p>
        </p:txBody>
      </p:sp>
      <p:sp>
        <p:nvSpPr>
          <p:cNvPr id="91" name="CustomShape 50"/>
          <p:cNvSpPr/>
          <p:nvPr/>
        </p:nvSpPr>
        <p:spPr>
          <a:xfrm>
            <a:off x="4879440" y="5349600"/>
            <a:ext cx="136116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交付決定・確定</a:t>
            </a:r>
            <a:endParaRPr b="0" lang="en-US" sz="1200" spc="-1" strike="noStrike">
              <a:latin typeface="Arial"/>
            </a:endParaRPr>
          </a:p>
        </p:txBody>
      </p:sp>
      <p:sp>
        <p:nvSpPr>
          <p:cNvPr id="92" name="CustomShape 51"/>
          <p:cNvSpPr/>
          <p:nvPr/>
        </p:nvSpPr>
        <p:spPr>
          <a:xfrm>
            <a:off x="1005120" y="6164640"/>
            <a:ext cx="151164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住所移転：</a:t>
            </a:r>
            <a:r>
              <a:rPr b="0" lang="en-US" sz="1200" spc="-1" strike="noStrike">
                <a:solidFill>
                  <a:srgbClr val="000000"/>
                </a:solidFill>
                <a:latin typeface="游ゴシック"/>
                <a:ea typeface="游ゴシック"/>
              </a:rPr>
              <a:t>6/1</a:t>
            </a:r>
            <a:r>
              <a:rPr b="0" lang="en-US" sz="1200" spc="-1" strike="noStrike">
                <a:solidFill>
                  <a:srgbClr val="000000"/>
                </a:solidFill>
                <a:latin typeface="游ゴシック"/>
                <a:ea typeface="游ゴシック"/>
              </a:rPr>
              <a:t>転入</a:t>
            </a:r>
            <a:endParaRPr b="0" lang="en-US" sz="1200" spc="-1" strike="noStrike">
              <a:latin typeface="Arial"/>
            </a:endParaRPr>
          </a:p>
        </p:txBody>
      </p:sp>
      <p:sp>
        <p:nvSpPr>
          <p:cNvPr id="93" name="CustomShape 52"/>
          <p:cNvSpPr/>
          <p:nvPr/>
        </p:nvSpPr>
        <p:spPr>
          <a:xfrm>
            <a:off x="5009040" y="6064920"/>
            <a:ext cx="2092320" cy="272880"/>
          </a:xfrm>
          <a:prstGeom prst="rect">
            <a:avLst/>
          </a:prstGeom>
          <a:noFill/>
          <a:ln>
            <a:noFill/>
          </a:ln>
        </p:spPr>
        <p:style>
          <a:lnRef idx="0"/>
          <a:fillRef idx="0"/>
          <a:effectRef idx="0"/>
          <a:fontRef idx="minor"/>
        </p:style>
        <p:txBody>
          <a:bodyPr wrap="none" lIns="90000" rIns="90000" tIns="45000" bIns="45000">
            <a:spAutoFit/>
          </a:bodyPr>
          <a:p>
            <a:pPr algn="ctr">
              <a:lnSpc>
                <a:spcPct val="100000"/>
              </a:lnSpc>
            </a:pPr>
            <a:r>
              <a:rPr b="0" lang="en-US" sz="1200" spc="-1" strike="noStrike">
                <a:solidFill>
                  <a:srgbClr val="000000"/>
                </a:solidFill>
                <a:latin typeface="游ゴシック"/>
                <a:ea typeface="游ゴシック"/>
              </a:rPr>
              <a:t>例：賃貸料</a:t>
            </a:r>
            <a:r>
              <a:rPr b="0" lang="en-US" sz="1200" spc="-1" strike="noStrike">
                <a:solidFill>
                  <a:srgbClr val="000000"/>
                </a:solidFill>
                <a:latin typeface="游ゴシック"/>
                <a:ea typeface="游ゴシック"/>
              </a:rPr>
              <a:t>1</a:t>
            </a:r>
            <a:r>
              <a:rPr b="0" lang="en-US" sz="1200" spc="-1" strike="noStrike">
                <a:solidFill>
                  <a:srgbClr val="000000"/>
                </a:solidFill>
                <a:latin typeface="游ゴシック"/>
                <a:ea typeface="游ゴシック"/>
              </a:rPr>
              <a:t>か月</a:t>
            </a:r>
            <a:r>
              <a:rPr b="0" lang="en-US" sz="1200" spc="-1" strike="noStrike">
                <a:solidFill>
                  <a:srgbClr val="000000"/>
                </a:solidFill>
                <a:latin typeface="游ゴシック"/>
                <a:ea typeface="游ゴシック"/>
              </a:rPr>
              <a:t>8</a:t>
            </a:r>
            <a:r>
              <a:rPr b="0" lang="en-US" sz="1200" spc="-1" strike="noStrike">
                <a:solidFill>
                  <a:srgbClr val="000000"/>
                </a:solidFill>
                <a:latin typeface="游ゴシック"/>
                <a:ea typeface="游ゴシック"/>
              </a:rPr>
              <a:t>万円と仮定</a:t>
            </a:r>
            <a:endParaRPr b="0" lang="en-US" sz="1200" spc="-1" strike="noStrike">
              <a:latin typeface="Arial"/>
            </a:endParaRPr>
          </a:p>
        </p:txBody>
      </p:sp>
      <p:sp>
        <p:nvSpPr>
          <p:cNvPr id="94" name="CustomShape 53"/>
          <p:cNvSpPr/>
          <p:nvPr/>
        </p:nvSpPr>
        <p:spPr>
          <a:xfrm>
            <a:off x="4178520" y="5523120"/>
            <a:ext cx="36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pic>
        <p:nvPicPr>
          <p:cNvPr id="95" name="図 3" descr=""/>
          <p:cNvPicPr/>
          <p:nvPr/>
        </p:nvPicPr>
        <p:blipFill>
          <a:blip r:embed="rId2"/>
          <a:stretch/>
        </p:blipFill>
        <p:spPr>
          <a:xfrm>
            <a:off x="6322680" y="9365040"/>
            <a:ext cx="833040" cy="81612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96" name="図 103" descr=""/>
          <p:cNvPicPr/>
          <p:nvPr/>
        </p:nvPicPr>
        <p:blipFill>
          <a:blip r:embed="rId1"/>
          <a:stretch/>
        </p:blipFill>
        <p:spPr>
          <a:xfrm>
            <a:off x="6283800" y="9420480"/>
            <a:ext cx="857160" cy="857160"/>
          </a:xfrm>
          <a:prstGeom prst="rect">
            <a:avLst/>
          </a:prstGeom>
          <a:ln>
            <a:noFill/>
          </a:ln>
        </p:spPr>
      </p:pic>
      <p:sp>
        <p:nvSpPr>
          <p:cNvPr id="97" name="CustomShape 1"/>
          <p:cNvSpPr/>
          <p:nvPr/>
        </p:nvSpPr>
        <p:spPr>
          <a:xfrm>
            <a:off x="378000" y="9829800"/>
            <a:ext cx="4047480" cy="570240"/>
          </a:xfrm>
          <a:prstGeom prst="rect">
            <a:avLst/>
          </a:prstGeom>
          <a:noFill/>
          <a:ln>
            <a:solidFill>
              <a:srgbClr val="00b050"/>
            </a:solidFill>
          </a:ln>
        </p:spPr>
        <p:style>
          <a:lnRef idx="0"/>
          <a:fillRef idx="0"/>
          <a:effectRef idx="0"/>
          <a:fontRef idx="minor"/>
        </p:style>
        <p:txBody>
          <a:bodyPr lIns="90000" rIns="90000" tIns="45000" bIns="45000" anchor="ctr">
            <a:spAutoFit/>
          </a:bodyPr>
          <a:p>
            <a:pPr>
              <a:lnSpc>
                <a:spcPct val="100000"/>
              </a:lnSpc>
            </a:pPr>
            <a:r>
              <a:rPr b="0" lang="en-US" sz="1050" spc="-1" strike="noStrike">
                <a:solidFill>
                  <a:srgbClr val="000000"/>
                </a:solidFill>
                <a:latin typeface="游ゴシック"/>
                <a:ea typeface="游ゴシック"/>
              </a:rPr>
              <a:t>お問い合わせ・ご相談　飯綱町 企画課 人口増推進室</a:t>
            </a:r>
            <a:endParaRPr b="0" lang="en-US" sz="1050" spc="-1" strike="noStrike">
              <a:latin typeface="Arial"/>
            </a:endParaRPr>
          </a:p>
          <a:p>
            <a:pPr>
              <a:lnSpc>
                <a:spcPct val="100000"/>
              </a:lnSpc>
            </a:pPr>
            <a:r>
              <a:rPr b="0" lang="en-US" sz="1050" spc="-1" strike="noStrike">
                <a:solidFill>
                  <a:srgbClr val="000000"/>
                </a:solidFill>
                <a:latin typeface="游ゴシック"/>
                <a:ea typeface="游ゴシック"/>
              </a:rPr>
              <a:t>電話：</a:t>
            </a:r>
            <a:r>
              <a:rPr b="0" lang="en-US" sz="1050" spc="-1" strike="noStrike">
                <a:solidFill>
                  <a:srgbClr val="000000"/>
                </a:solidFill>
                <a:latin typeface="游ゴシック"/>
                <a:ea typeface="游ゴシック"/>
              </a:rPr>
              <a:t>026-253-2512</a:t>
            </a:r>
            <a:r>
              <a:rPr b="0" lang="en-US" sz="1050" spc="-1" strike="noStrike">
                <a:solidFill>
                  <a:srgbClr val="000000"/>
                </a:solidFill>
                <a:latin typeface="游ゴシック"/>
                <a:ea typeface="游ゴシック"/>
              </a:rPr>
              <a:t>　</a:t>
            </a:r>
            <a:r>
              <a:rPr b="0" lang="en-US" sz="1050" spc="-1" strike="noStrike">
                <a:solidFill>
                  <a:srgbClr val="000000"/>
                </a:solidFill>
                <a:latin typeface="游ゴシック"/>
                <a:ea typeface="游ゴシック"/>
              </a:rPr>
              <a:t>FAX</a:t>
            </a:r>
            <a:r>
              <a:rPr b="0" lang="en-US" sz="1050" spc="-1" strike="noStrike">
                <a:solidFill>
                  <a:srgbClr val="000000"/>
                </a:solidFill>
                <a:latin typeface="游ゴシック"/>
                <a:ea typeface="游ゴシック"/>
              </a:rPr>
              <a:t>：</a:t>
            </a:r>
            <a:r>
              <a:rPr b="0" lang="en-US" sz="1050" spc="-1" strike="noStrike">
                <a:solidFill>
                  <a:srgbClr val="000000"/>
                </a:solidFill>
                <a:latin typeface="游ゴシック"/>
                <a:ea typeface="游ゴシック"/>
              </a:rPr>
              <a:t>026-253-5055</a:t>
            </a:r>
            <a:endParaRPr b="0" lang="en-US" sz="1050" spc="-1" strike="noStrike">
              <a:latin typeface="Arial"/>
            </a:endParaRPr>
          </a:p>
          <a:p>
            <a:pPr>
              <a:lnSpc>
                <a:spcPct val="100000"/>
              </a:lnSpc>
            </a:pPr>
            <a:r>
              <a:rPr b="0" lang="en-US" sz="1050" spc="-1" strike="noStrike">
                <a:solidFill>
                  <a:srgbClr val="000000"/>
                </a:solidFill>
                <a:latin typeface="游ゴシック"/>
                <a:ea typeface="游ゴシック"/>
              </a:rPr>
              <a:t>メール：</a:t>
            </a:r>
            <a:r>
              <a:rPr b="0" lang="en-US" sz="1050" spc="-1" strike="noStrike">
                <a:solidFill>
                  <a:srgbClr val="000000"/>
                </a:solidFill>
                <a:latin typeface="游ゴシック"/>
                <a:ea typeface="游ゴシック"/>
              </a:rPr>
              <a:t>jinko@town.iizuna.nagano.jp</a:t>
            </a:r>
            <a:endParaRPr b="0" lang="en-US" sz="1050" spc="-1" strike="noStrike">
              <a:latin typeface="Arial"/>
            </a:endParaRPr>
          </a:p>
        </p:txBody>
      </p:sp>
      <p:sp>
        <p:nvSpPr>
          <p:cNvPr id="98" name="CustomShape 2"/>
          <p:cNvSpPr/>
          <p:nvPr/>
        </p:nvSpPr>
        <p:spPr>
          <a:xfrm>
            <a:off x="407160" y="9444960"/>
            <a:ext cx="6054480" cy="4100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050" spc="-1" strike="noStrike">
                <a:solidFill>
                  <a:srgbClr val="ff0000"/>
                </a:solidFill>
                <a:latin typeface="游ゴシック"/>
                <a:ea typeface="游ゴシック"/>
              </a:rPr>
              <a:t>※</a:t>
            </a:r>
            <a:r>
              <a:rPr b="1" lang="en-US" sz="1050" spc="-1" strike="noStrike">
                <a:solidFill>
                  <a:srgbClr val="ff0000"/>
                </a:solidFill>
                <a:latin typeface="游ゴシック"/>
                <a:ea typeface="游ゴシック"/>
              </a:rPr>
              <a:t>記載の内容は要綱の一部を抜粋したものです。申請をお考えの際は事前に必ず飯綱町のホームページや窓口等で補助要件詳細と最新情報をご確認くだいさますようお願いいたします。</a:t>
            </a:r>
            <a:endParaRPr b="0" lang="en-US" sz="1050" spc="-1" strike="noStrike">
              <a:latin typeface="Arial"/>
            </a:endParaRPr>
          </a:p>
        </p:txBody>
      </p:sp>
      <p:sp>
        <p:nvSpPr>
          <p:cNvPr id="99" name="CustomShape 3"/>
          <p:cNvSpPr/>
          <p:nvPr/>
        </p:nvSpPr>
        <p:spPr>
          <a:xfrm>
            <a:off x="5557320" y="10199880"/>
            <a:ext cx="1809720" cy="272880"/>
          </a:xfrm>
          <a:prstGeom prst="rect">
            <a:avLst/>
          </a:prstGeom>
          <a:noFill/>
          <a:ln>
            <a:noFill/>
          </a:ln>
        </p:spPr>
        <p:style>
          <a:lnRef idx="0"/>
          <a:fillRef idx="0"/>
          <a:effectRef idx="0"/>
          <a:fontRef idx="minor"/>
        </p:style>
        <p:txBody>
          <a:bodyPr lIns="90000" rIns="90000" tIns="45000" bIns="45000">
            <a:spAutoFit/>
          </a:bodyPr>
          <a:p>
            <a:pPr algn="r">
              <a:lnSpc>
                <a:spcPct val="150000"/>
              </a:lnSpc>
            </a:pPr>
            <a:r>
              <a:rPr b="0" lang="en-US" sz="800" spc="-1" strike="noStrike">
                <a:solidFill>
                  <a:srgbClr val="000000"/>
                </a:solidFill>
                <a:latin typeface="游ゴシック"/>
                <a:ea typeface="游ゴシック"/>
              </a:rPr>
              <a:t>（令和</a:t>
            </a:r>
            <a:r>
              <a:rPr b="0" lang="en-US" sz="800" spc="-1" strike="noStrike">
                <a:solidFill>
                  <a:srgbClr val="000000"/>
                </a:solidFill>
                <a:latin typeface="游ゴシック"/>
                <a:ea typeface="游ゴシック"/>
              </a:rPr>
              <a:t>6</a:t>
            </a:r>
            <a:r>
              <a:rPr b="0" lang="en-US" sz="800" spc="-1" strike="noStrike">
                <a:solidFill>
                  <a:srgbClr val="000000"/>
                </a:solidFill>
                <a:latin typeface="游ゴシック"/>
                <a:ea typeface="游ゴシック"/>
              </a:rPr>
              <a:t>年</a:t>
            </a:r>
            <a:r>
              <a:rPr b="0" lang="en-US" sz="800" spc="-1" strike="noStrike">
                <a:solidFill>
                  <a:srgbClr val="000000"/>
                </a:solidFill>
                <a:latin typeface="游ゴシック"/>
                <a:ea typeface="游ゴシック"/>
              </a:rPr>
              <a:t>4</a:t>
            </a:r>
            <a:r>
              <a:rPr b="0" lang="en-US" sz="800" spc="-1" strike="noStrike">
                <a:solidFill>
                  <a:srgbClr val="000000"/>
                </a:solidFill>
                <a:latin typeface="游ゴシック"/>
                <a:ea typeface="游ゴシック"/>
              </a:rPr>
              <a:t>月</a:t>
            </a:r>
            <a:r>
              <a:rPr b="0" lang="en-US" sz="800" spc="-1" strike="noStrike">
                <a:solidFill>
                  <a:srgbClr val="000000"/>
                </a:solidFill>
                <a:latin typeface="游ゴシック"/>
                <a:ea typeface="游ゴシック"/>
              </a:rPr>
              <a:t>1</a:t>
            </a:r>
            <a:r>
              <a:rPr b="0" lang="en-US" sz="800" spc="-1" strike="noStrike">
                <a:solidFill>
                  <a:srgbClr val="000000"/>
                </a:solidFill>
                <a:latin typeface="游ゴシック"/>
                <a:ea typeface="游ゴシック"/>
              </a:rPr>
              <a:t>日現在）</a:t>
            </a:r>
            <a:endParaRPr b="0" lang="en-US" sz="800" spc="-1" strike="noStrike">
              <a:latin typeface="Arial"/>
            </a:endParaRPr>
          </a:p>
        </p:txBody>
      </p:sp>
      <p:sp>
        <p:nvSpPr>
          <p:cNvPr id="100" name="CustomShape 4"/>
          <p:cNvSpPr/>
          <p:nvPr/>
        </p:nvSpPr>
        <p:spPr>
          <a:xfrm>
            <a:off x="523440" y="220320"/>
            <a:ext cx="6544800" cy="3952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2000" spc="-1" strike="noStrike">
                <a:solidFill>
                  <a:srgbClr val="000000"/>
                </a:solidFill>
                <a:latin typeface="游ゴシック"/>
                <a:ea typeface="游ゴシック"/>
              </a:rPr>
              <a:t>令和６年度 飯綱町結婚新生活支援事業補助金</a:t>
            </a:r>
            <a:endParaRPr b="0" lang="en-US" sz="2000" spc="-1" strike="noStrike">
              <a:latin typeface="Arial"/>
            </a:endParaRPr>
          </a:p>
        </p:txBody>
      </p:sp>
      <p:sp>
        <p:nvSpPr>
          <p:cNvPr id="101" name="CustomShape 5"/>
          <p:cNvSpPr/>
          <p:nvPr/>
        </p:nvSpPr>
        <p:spPr>
          <a:xfrm>
            <a:off x="208800" y="671760"/>
            <a:ext cx="7079400" cy="8647200"/>
          </a:xfrm>
          <a:prstGeom prst="roundRect">
            <a:avLst>
              <a:gd name="adj" fmla="val 888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p:style>
      </p:sp>
      <p:pic>
        <p:nvPicPr>
          <p:cNvPr id="102" name="図 58" descr=""/>
          <p:cNvPicPr/>
          <p:nvPr/>
        </p:nvPicPr>
        <p:blipFill>
          <a:blip r:embed="rId2"/>
          <a:stretch/>
        </p:blipFill>
        <p:spPr>
          <a:xfrm>
            <a:off x="468000" y="9883800"/>
            <a:ext cx="629280" cy="393840"/>
          </a:xfrm>
          <a:prstGeom prst="rect">
            <a:avLst/>
          </a:prstGeom>
          <a:ln>
            <a:noFill/>
          </a:ln>
        </p:spPr>
      </p:pic>
      <p:sp>
        <p:nvSpPr>
          <p:cNvPr id="103" name="CustomShape 6"/>
          <p:cNvSpPr/>
          <p:nvPr/>
        </p:nvSpPr>
        <p:spPr>
          <a:xfrm>
            <a:off x="492120" y="817920"/>
            <a:ext cx="4755240" cy="3034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1400" spc="-1" strike="noStrike">
                <a:solidFill>
                  <a:srgbClr val="00b050"/>
                </a:solidFill>
                <a:latin typeface="游ゴシック"/>
                <a:ea typeface="游ゴシック"/>
              </a:rPr>
              <a:t>【参考】当補助金交付要件を満たすケース（例）</a:t>
            </a:r>
            <a:endParaRPr b="0" lang="en-US" sz="1400" spc="-1" strike="noStrike">
              <a:latin typeface="Arial"/>
            </a:endParaRPr>
          </a:p>
        </p:txBody>
      </p:sp>
      <p:sp>
        <p:nvSpPr>
          <p:cNvPr id="104" name="CustomShape 7"/>
          <p:cNvSpPr/>
          <p:nvPr/>
        </p:nvSpPr>
        <p:spPr>
          <a:xfrm>
            <a:off x="3527640" y="8513640"/>
            <a:ext cx="3577680" cy="432720"/>
          </a:xfrm>
          <a:prstGeom prst="rect">
            <a:avLst/>
          </a:prstGeom>
          <a:noFill/>
          <a:ln>
            <a:noFill/>
          </a:ln>
        </p:spPr>
        <p:style>
          <a:lnRef idx="0"/>
          <a:fillRef idx="0"/>
          <a:effectRef idx="0"/>
          <a:fontRef idx="minor"/>
        </p:style>
        <p:txBody>
          <a:bodyPr lIns="90000" rIns="90000" tIns="45000" bIns="45000">
            <a:spAutoFit/>
          </a:bodyPr>
          <a:p>
            <a:pPr>
              <a:lnSpc>
                <a:spcPct val="100000"/>
              </a:lnSpc>
            </a:pPr>
            <a:endParaRPr b="0" lang="en-US" sz="1800" spc="-1" strike="noStrike">
              <a:latin typeface="Arial"/>
            </a:endParaRPr>
          </a:p>
          <a:p>
            <a:pPr>
              <a:lnSpc>
                <a:spcPct val="100000"/>
              </a:lnSpc>
            </a:pPr>
            <a:endParaRPr b="0" lang="en-US" sz="1800" spc="-1" strike="noStrike">
              <a:latin typeface="Arial"/>
            </a:endParaRPr>
          </a:p>
        </p:txBody>
      </p:sp>
      <p:sp>
        <p:nvSpPr>
          <p:cNvPr id="105" name="CustomShape 8"/>
          <p:cNvSpPr/>
          <p:nvPr/>
        </p:nvSpPr>
        <p:spPr>
          <a:xfrm>
            <a:off x="344160" y="2506680"/>
            <a:ext cx="6713280" cy="4251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100" spc="-1" strike="noStrike">
                <a:solidFill>
                  <a:srgbClr val="000000"/>
                </a:solidFill>
                <a:latin typeface="游ゴシック"/>
                <a:ea typeface="游ゴシック"/>
              </a:rPr>
              <a:t>例：婚姻前一年以内に新築のための売買契約をしており、実際に新築住宅を年度内に完成が困難であり翌年度に完成し建設業者への支払いをする場合に、</a:t>
            </a:r>
            <a:r>
              <a:rPr b="1" lang="en-US" sz="1100" spc="-1" strike="noStrike">
                <a:solidFill>
                  <a:srgbClr val="ff0000"/>
                </a:solidFill>
                <a:latin typeface="游ゴシック"/>
                <a:ea typeface="游ゴシック"/>
              </a:rPr>
              <a:t>継続資格認定のみ</a:t>
            </a:r>
            <a:r>
              <a:rPr b="1" lang="en-US" sz="1100" spc="-1" strike="noStrike">
                <a:solidFill>
                  <a:srgbClr val="000000"/>
                </a:solidFill>
                <a:latin typeface="游ゴシック"/>
                <a:ea typeface="游ゴシック"/>
              </a:rPr>
              <a:t>をしておくケース</a:t>
            </a:r>
            <a:endParaRPr b="0" lang="en-US" sz="1100" spc="-1" strike="noStrike">
              <a:latin typeface="Arial"/>
            </a:endParaRPr>
          </a:p>
        </p:txBody>
      </p:sp>
      <p:sp>
        <p:nvSpPr>
          <p:cNvPr id="106" name="CustomShape 9"/>
          <p:cNvSpPr/>
          <p:nvPr/>
        </p:nvSpPr>
        <p:spPr>
          <a:xfrm>
            <a:off x="6367680" y="9572040"/>
            <a:ext cx="689760" cy="576360"/>
          </a:xfrm>
          <a:prstGeom prst="quadArrow">
            <a:avLst>
              <a:gd name="adj1" fmla="val 22500"/>
              <a:gd name="adj2" fmla="val 22500"/>
              <a:gd name="adj3" fmla="val 22500"/>
            </a:avLst>
          </a:prstGeom>
          <a:ln/>
        </p:spPr>
        <p:style>
          <a:lnRef idx="2">
            <a:schemeClr val="accent1">
              <a:shade val="50000"/>
            </a:schemeClr>
          </a:lnRef>
          <a:fillRef idx="1">
            <a:schemeClr val="accent1"/>
          </a:fillRef>
          <a:effectRef idx="0">
            <a:schemeClr val="accent1"/>
          </a:effectRef>
          <a:fontRef idx="minor"/>
        </p:style>
      </p:sp>
      <p:sp>
        <p:nvSpPr>
          <p:cNvPr id="107" name="CustomShape 10"/>
          <p:cNvSpPr/>
          <p:nvPr/>
        </p:nvSpPr>
        <p:spPr>
          <a:xfrm>
            <a:off x="987120" y="1733400"/>
            <a:ext cx="2844360" cy="308160"/>
          </a:xfrm>
          <a:prstGeom prst="homePlate">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Ｒ</a:t>
            </a:r>
            <a:r>
              <a:rPr b="1" lang="en-US" sz="1050" spc="-1" strike="noStrike">
                <a:solidFill>
                  <a:srgbClr val="ffffff"/>
                </a:solidFill>
                <a:latin typeface="游ゴシック"/>
                <a:ea typeface="游ゴシック"/>
              </a:rPr>
              <a:t>5.1.2</a:t>
            </a:r>
            <a:r>
              <a:rPr b="1" lang="en-US" sz="1050" spc="-1" strike="noStrike">
                <a:solidFill>
                  <a:srgbClr val="ffffff"/>
                </a:solidFill>
                <a:latin typeface="游ゴシック"/>
                <a:ea typeface="游ゴシック"/>
              </a:rPr>
              <a:t>婚姻</a:t>
            </a:r>
            <a:r>
              <a:rPr b="1" lang="en-US" sz="1050" spc="-1" strike="noStrike">
                <a:solidFill>
                  <a:srgbClr val="ffffff"/>
                </a:solidFill>
                <a:latin typeface="游ゴシック"/>
                <a:ea typeface="游ゴシック"/>
              </a:rPr>
              <a:t>1</a:t>
            </a:r>
            <a:r>
              <a:rPr b="1" lang="en-US" sz="1050" spc="-1" strike="noStrike">
                <a:solidFill>
                  <a:srgbClr val="ffffff"/>
                </a:solidFill>
                <a:latin typeface="游ゴシック"/>
                <a:ea typeface="游ゴシック"/>
              </a:rPr>
              <a:t>年前に新築住宅購入契約済</a:t>
            </a:r>
            <a:endParaRPr b="0" lang="en-US" sz="1050" spc="-1" strike="noStrike">
              <a:latin typeface="Arial"/>
            </a:endParaRPr>
          </a:p>
        </p:txBody>
      </p:sp>
      <p:sp>
        <p:nvSpPr>
          <p:cNvPr id="108" name="CustomShape 11"/>
          <p:cNvSpPr/>
          <p:nvPr/>
        </p:nvSpPr>
        <p:spPr>
          <a:xfrm>
            <a:off x="5257440" y="1755000"/>
            <a:ext cx="1973160" cy="369000"/>
          </a:xfrm>
          <a:prstGeom prst="homePlate">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町内に概ね</a:t>
            </a:r>
            <a:r>
              <a:rPr b="1" lang="en-US" sz="1050" spc="-1" strike="noStrike">
                <a:solidFill>
                  <a:srgbClr val="ffffff"/>
                </a:solidFill>
                <a:latin typeface="游ゴシック"/>
                <a:ea typeface="游ゴシック"/>
              </a:rPr>
              <a:t>2</a:t>
            </a:r>
            <a:r>
              <a:rPr b="1" lang="en-US" sz="1050" spc="-1" strike="noStrike">
                <a:solidFill>
                  <a:srgbClr val="ffffff"/>
                </a:solidFill>
                <a:latin typeface="游ゴシック"/>
                <a:ea typeface="游ゴシック"/>
              </a:rPr>
              <a:t>年以上居住する意思があること</a:t>
            </a:r>
            <a:endParaRPr b="0" lang="en-US" sz="1050" spc="-1" strike="noStrike">
              <a:latin typeface="Arial"/>
            </a:endParaRPr>
          </a:p>
        </p:txBody>
      </p:sp>
      <p:sp>
        <p:nvSpPr>
          <p:cNvPr id="109" name="CustomShape 12"/>
          <p:cNvSpPr/>
          <p:nvPr/>
        </p:nvSpPr>
        <p:spPr>
          <a:xfrm rot="16200000">
            <a:off x="2317680" y="752760"/>
            <a:ext cx="92520" cy="2753640"/>
          </a:xfrm>
          <a:prstGeom prst="leftBrace">
            <a:avLst>
              <a:gd name="adj1" fmla="val 66156"/>
              <a:gd name="adj2" fmla="val 50000"/>
            </a:avLst>
          </a:prstGeom>
          <a:noFill/>
          <a:ln>
            <a:solidFill>
              <a:schemeClr val="tx1"/>
            </a:solidFill>
          </a:ln>
        </p:spPr>
        <p:style>
          <a:lnRef idx="1">
            <a:schemeClr val="accent1"/>
          </a:lnRef>
          <a:fillRef idx="0">
            <a:schemeClr val="accent1"/>
          </a:fillRef>
          <a:effectRef idx="0">
            <a:schemeClr val="accent1"/>
          </a:effectRef>
          <a:fontRef idx="minor"/>
        </p:style>
      </p:sp>
      <p:sp>
        <p:nvSpPr>
          <p:cNvPr id="110" name="CustomShape 13"/>
          <p:cNvSpPr/>
          <p:nvPr/>
        </p:nvSpPr>
        <p:spPr>
          <a:xfrm rot="16200000">
            <a:off x="4480920" y="1578960"/>
            <a:ext cx="135360" cy="1293840"/>
          </a:xfrm>
          <a:prstGeom prst="leftBrace">
            <a:avLst>
              <a:gd name="adj1" fmla="val 66156"/>
              <a:gd name="adj2" fmla="val 50000"/>
            </a:avLst>
          </a:prstGeom>
          <a:noFill/>
          <a:ln>
            <a:solidFill>
              <a:schemeClr val="tx1"/>
            </a:solidFill>
          </a:ln>
        </p:spPr>
        <p:style>
          <a:lnRef idx="1">
            <a:schemeClr val="accent1"/>
          </a:lnRef>
          <a:fillRef idx="0">
            <a:schemeClr val="accent1"/>
          </a:fillRef>
          <a:effectRef idx="0">
            <a:schemeClr val="accent1"/>
          </a:effectRef>
          <a:fontRef idx="minor"/>
        </p:style>
      </p:sp>
      <p:sp>
        <p:nvSpPr>
          <p:cNvPr id="111" name="CustomShape 14"/>
          <p:cNvSpPr/>
          <p:nvPr/>
        </p:nvSpPr>
        <p:spPr>
          <a:xfrm>
            <a:off x="868680" y="2166120"/>
            <a:ext cx="2764440" cy="272880"/>
          </a:xfrm>
          <a:prstGeom prst="rect">
            <a:avLst/>
          </a:prstGeom>
          <a:noFill/>
          <a:ln>
            <a:noFill/>
          </a:ln>
        </p:spPr>
        <p:style>
          <a:lnRef idx="0"/>
          <a:fillRef idx="0"/>
          <a:effectRef idx="0"/>
          <a:fontRef idx="minor"/>
        </p:style>
        <p:txBody>
          <a:bodyPr wrap="none" lIns="90000" rIns="90000" tIns="45000" bIns="45000">
            <a:spAutoFit/>
          </a:bodyPr>
          <a:p>
            <a:pPr algn="ctr">
              <a:lnSpc>
                <a:spcPct val="100000"/>
              </a:lnSpc>
            </a:pPr>
            <a:r>
              <a:rPr b="0" lang="en-US" sz="1200" spc="-1" strike="noStrike">
                <a:solidFill>
                  <a:srgbClr val="000000"/>
                </a:solidFill>
                <a:latin typeface="游ゴシック"/>
                <a:ea typeface="游ゴシック"/>
              </a:rPr>
              <a:t>年度内対象経費なし：資格認定Ｒ</a:t>
            </a:r>
            <a:r>
              <a:rPr b="0" lang="en-US" sz="1200" spc="-1" strike="noStrike">
                <a:solidFill>
                  <a:srgbClr val="000000"/>
                </a:solidFill>
                <a:latin typeface="游ゴシック"/>
                <a:ea typeface="游ゴシック"/>
              </a:rPr>
              <a:t>7.3.31</a:t>
            </a:r>
            <a:endParaRPr b="0" lang="en-US" sz="1200" spc="-1" strike="noStrike">
              <a:latin typeface="Arial"/>
            </a:endParaRPr>
          </a:p>
        </p:txBody>
      </p:sp>
      <p:sp>
        <p:nvSpPr>
          <p:cNvPr id="112" name="CustomShape 15"/>
          <p:cNvSpPr/>
          <p:nvPr/>
        </p:nvSpPr>
        <p:spPr>
          <a:xfrm>
            <a:off x="844560" y="1386720"/>
            <a:ext cx="132264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契約日Ｒ</a:t>
            </a:r>
            <a:r>
              <a:rPr b="0" lang="en-US" sz="1200" spc="-1" strike="noStrike">
                <a:solidFill>
                  <a:srgbClr val="000000"/>
                </a:solidFill>
                <a:latin typeface="游ゴシック"/>
                <a:ea typeface="游ゴシック"/>
              </a:rPr>
              <a:t>5/1/2</a:t>
            </a:r>
            <a:endParaRPr b="0" lang="en-US" sz="1200" spc="-1" strike="noStrike">
              <a:latin typeface="Arial"/>
            </a:endParaRPr>
          </a:p>
        </p:txBody>
      </p:sp>
      <p:sp>
        <p:nvSpPr>
          <p:cNvPr id="113" name="CustomShape 16"/>
          <p:cNvSpPr/>
          <p:nvPr/>
        </p:nvSpPr>
        <p:spPr>
          <a:xfrm>
            <a:off x="3845520" y="2304720"/>
            <a:ext cx="1234080" cy="272880"/>
          </a:xfrm>
          <a:prstGeom prst="rect">
            <a:avLst/>
          </a:prstGeom>
          <a:noFill/>
          <a:ln>
            <a:noFill/>
          </a:ln>
        </p:spPr>
        <p:style>
          <a:lnRef idx="0"/>
          <a:fillRef idx="0"/>
          <a:effectRef idx="0"/>
          <a:fontRef idx="minor"/>
        </p:style>
        <p:txBody>
          <a:bodyPr wrap="none" lIns="90000" rIns="90000" tIns="45000" bIns="45000">
            <a:spAutoFit/>
          </a:bodyPr>
          <a:p>
            <a:pPr algn="ctr">
              <a:lnSpc>
                <a:spcPct val="100000"/>
              </a:lnSpc>
            </a:pPr>
            <a:r>
              <a:rPr b="0" lang="en-US" sz="1200" spc="-1" strike="noStrike">
                <a:solidFill>
                  <a:srgbClr val="000000"/>
                </a:solidFill>
                <a:latin typeface="游ゴシック"/>
                <a:ea typeface="游ゴシック"/>
              </a:rPr>
              <a:t>次年度中に申請</a:t>
            </a:r>
            <a:endParaRPr b="0" lang="en-US" sz="1200" spc="-1" strike="noStrike">
              <a:latin typeface="Arial"/>
            </a:endParaRPr>
          </a:p>
        </p:txBody>
      </p:sp>
      <p:sp>
        <p:nvSpPr>
          <p:cNvPr id="114" name="CustomShape 17"/>
          <p:cNvSpPr/>
          <p:nvPr/>
        </p:nvSpPr>
        <p:spPr>
          <a:xfrm>
            <a:off x="1092600" y="1655640"/>
            <a:ext cx="36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15" name="CustomShape 18"/>
          <p:cNvSpPr/>
          <p:nvPr/>
        </p:nvSpPr>
        <p:spPr>
          <a:xfrm flipH="1">
            <a:off x="4929120" y="1467720"/>
            <a:ext cx="24120" cy="2883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16" name="CustomShape 19"/>
          <p:cNvSpPr/>
          <p:nvPr/>
        </p:nvSpPr>
        <p:spPr>
          <a:xfrm>
            <a:off x="347040" y="1512720"/>
            <a:ext cx="519120" cy="950040"/>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rot="5400000">
            <a:noAutofit/>
          </a:bodyPr>
          <a:p>
            <a:pPr algn="ctr">
              <a:lnSpc>
                <a:spcPct val="100000"/>
              </a:lnSpc>
            </a:pPr>
            <a:r>
              <a:rPr b="1" lang="en-US" sz="1100" spc="-1" strike="noStrike">
                <a:solidFill>
                  <a:srgbClr val="00b050"/>
                </a:solidFill>
                <a:latin typeface="游ゴシック"/>
                <a:ea typeface="游ゴシック"/>
              </a:rPr>
              <a:t>新築住宅建設ケース③</a:t>
            </a:r>
            <a:endParaRPr b="0" lang="en-US" sz="1100" spc="-1" strike="noStrike">
              <a:latin typeface="Arial"/>
            </a:endParaRPr>
          </a:p>
        </p:txBody>
      </p:sp>
      <p:sp>
        <p:nvSpPr>
          <p:cNvPr id="117" name="CustomShape 20"/>
          <p:cNvSpPr/>
          <p:nvPr/>
        </p:nvSpPr>
        <p:spPr>
          <a:xfrm>
            <a:off x="5112720" y="1406160"/>
            <a:ext cx="128124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交付決定・確定</a:t>
            </a:r>
            <a:endParaRPr b="0" lang="en-US" sz="1200" spc="-1" strike="noStrike">
              <a:latin typeface="Arial"/>
            </a:endParaRPr>
          </a:p>
        </p:txBody>
      </p:sp>
      <p:sp>
        <p:nvSpPr>
          <p:cNvPr id="118" name="CustomShape 21"/>
          <p:cNvSpPr/>
          <p:nvPr/>
        </p:nvSpPr>
        <p:spPr>
          <a:xfrm flipH="1">
            <a:off x="5203080" y="1663920"/>
            <a:ext cx="54000" cy="16092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19" name="CustomShape 22"/>
          <p:cNvSpPr/>
          <p:nvPr/>
        </p:nvSpPr>
        <p:spPr>
          <a:xfrm>
            <a:off x="4129920" y="1200240"/>
            <a:ext cx="162324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Ｒ</a:t>
            </a:r>
            <a:r>
              <a:rPr b="0" lang="en-US" sz="1200" spc="-1" strike="noStrike">
                <a:solidFill>
                  <a:srgbClr val="000000"/>
                </a:solidFill>
                <a:latin typeface="游ゴシック"/>
                <a:ea typeface="游ゴシック"/>
              </a:rPr>
              <a:t>7</a:t>
            </a:r>
            <a:r>
              <a:rPr b="0" lang="en-US" sz="1200" spc="-1" strike="noStrike">
                <a:solidFill>
                  <a:srgbClr val="000000"/>
                </a:solidFill>
                <a:latin typeface="游ゴシック"/>
                <a:ea typeface="游ゴシック"/>
              </a:rPr>
              <a:t>年度補助金申請</a:t>
            </a:r>
            <a:endParaRPr b="0" lang="en-US" sz="1200" spc="-1" strike="noStrike">
              <a:latin typeface="Arial"/>
            </a:endParaRPr>
          </a:p>
        </p:txBody>
      </p:sp>
      <p:sp>
        <p:nvSpPr>
          <p:cNvPr id="120" name="CustomShape 23"/>
          <p:cNvSpPr/>
          <p:nvPr/>
        </p:nvSpPr>
        <p:spPr>
          <a:xfrm>
            <a:off x="2190600" y="1198440"/>
            <a:ext cx="1433160" cy="6379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婚姻日Ｒ６</a:t>
            </a:r>
            <a:r>
              <a:rPr b="0" lang="en-US" sz="1200" spc="-1" strike="noStrike">
                <a:solidFill>
                  <a:srgbClr val="000000"/>
                </a:solidFill>
                <a:latin typeface="游ゴシック"/>
                <a:ea typeface="游ゴシック"/>
              </a:rPr>
              <a:t>/1/1</a:t>
            </a:r>
            <a:endParaRPr b="0" lang="en-US" sz="1200" spc="-1" strike="noStrike">
              <a:latin typeface="Arial"/>
            </a:endParaRPr>
          </a:p>
          <a:p>
            <a:pPr algn="ctr">
              <a:lnSpc>
                <a:spcPct val="100000"/>
              </a:lnSpc>
            </a:pPr>
            <a:r>
              <a:rPr b="0" lang="en-US" sz="1200" spc="-1" strike="noStrike">
                <a:solidFill>
                  <a:srgbClr val="000000"/>
                </a:solidFill>
                <a:latin typeface="游ゴシック"/>
                <a:ea typeface="游ゴシック"/>
              </a:rPr>
              <a:t>転入日Ｒ</a:t>
            </a:r>
            <a:r>
              <a:rPr b="0" lang="en-US" sz="1200" spc="-1" strike="noStrike">
                <a:solidFill>
                  <a:srgbClr val="000000"/>
                </a:solidFill>
                <a:latin typeface="游ゴシック"/>
                <a:ea typeface="游ゴシック"/>
              </a:rPr>
              <a:t>6/4/1</a:t>
            </a:r>
            <a:endParaRPr b="0" lang="en-US" sz="1200" spc="-1" strike="noStrike">
              <a:latin typeface="Arial"/>
            </a:endParaRPr>
          </a:p>
          <a:p>
            <a:pPr algn="ctr">
              <a:lnSpc>
                <a:spcPct val="100000"/>
              </a:lnSpc>
            </a:pPr>
            <a:endParaRPr b="0" lang="en-US" sz="1200" spc="-1" strike="noStrike">
              <a:latin typeface="Arial"/>
            </a:endParaRPr>
          </a:p>
        </p:txBody>
      </p:sp>
      <p:sp>
        <p:nvSpPr>
          <p:cNvPr id="121" name="CustomShape 24"/>
          <p:cNvSpPr/>
          <p:nvPr/>
        </p:nvSpPr>
        <p:spPr>
          <a:xfrm>
            <a:off x="2694240" y="1614240"/>
            <a:ext cx="36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22" name="CustomShape 25"/>
          <p:cNvSpPr/>
          <p:nvPr/>
        </p:nvSpPr>
        <p:spPr>
          <a:xfrm>
            <a:off x="3901680" y="1732320"/>
            <a:ext cx="1345680" cy="361440"/>
          </a:xfrm>
          <a:prstGeom prst="homePlate">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新築住宅購入</a:t>
            </a:r>
            <a:endParaRPr b="0" lang="en-US" sz="1050" spc="-1" strike="noStrike">
              <a:latin typeface="Arial"/>
            </a:endParaRPr>
          </a:p>
          <a:p>
            <a:pPr algn="ctr">
              <a:lnSpc>
                <a:spcPct val="100000"/>
              </a:lnSpc>
            </a:pPr>
            <a:r>
              <a:rPr b="1" lang="en-US" sz="1050" spc="-1" strike="noStrike">
                <a:solidFill>
                  <a:srgbClr val="ffffff"/>
                </a:solidFill>
                <a:latin typeface="游ゴシック"/>
                <a:ea typeface="游ゴシック"/>
              </a:rPr>
              <a:t>100</a:t>
            </a:r>
            <a:r>
              <a:rPr b="1" lang="en-US" sz="1050" spc="-1" strike="noStrike">
                <a:solidFill>
                  <a:srgbClr val="ffffff"/>
                </a:solidFill>
                <a:latin typeface="游ゴシック"/>
                <a:ea typeface="游ゴシック"/>
              </a:rPr>
              <a:t>万円</a:t>
            </a:r>
            <a:endParaRPr b="0" lang="en-US" sz="1050" spc="-1" strike="noStrike">
              <a:latin typeface="Arial"/>
            </a:endParaRPr>
          </a:p>
        </p:txBody>
      </p:sp>
      <p:sp>
        <p:nvSpPr>
          <p:cNvPr id="123" name="CustomShape 26"/>
          <p:cNvSpPr/>
          <p:nvPr/>
        </p:nvSpPr>
        <p:spPr>
          <a:xfrm>
            <a:off x="1003320" y="3398400"/>
            <a:ext cx="1294560" cy="376920"/>
          </a:xfrm>
          <a:prstGeom prst="homePlate">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Ｒ</a:t>
            </a:r>
            <a:r>
              <a:rPr b="1" lang="en-US" sz="1050" spc="-1" strike="noStrike">
                <a:solidFill>
                  <a:srgbClr val="ffffff"/>
                </a:solidFill>
                <a:latin typeface="游ゴシック"/>
                <a:ea typeface="游ゴシック"/>
              </a:rPr>
              <a:t>7.1.1</a:t>
            </a:r>
            <a:r>
              <a:rPr b="1" lang="en-US" sz="1050" spc="-1" strike="noStrike">
                <a:solidFill>
                  <a:srgbClr val="ffffff"/>
                </a:solidFill>
                <a:latin typeface="游ゴシック"/>
                <a:ea typeface="游ゴシック"/>
              </a:rPr>
              <a:t>引っ越し</a:t>
            </a:r>
            <a:endParaRPr b="0" lang="en-US" sz="1050" spc="-1" strike="noStrike">
              <a:latin typeface="Arial"/>
            </a:endParaRPr>
          </a:p>
          <a:p>
            <a:pPr algn="ctr">
              <a:lnSpc>
                <a:spcPct val="100000"/>
              </a:lnSpc>
            </a:pPr>
            <a:r>
              <a:rPr b="1" lang="en-US" sz="1050" spc="-1" strike="noStrike">
                <a:solidFill>
                  <a:srgbClr val="ffffff"/>
                </a:solidFill>
                <a:latin typeface="游ゴシック"/>
                <a:ea typeface="游ゴシック"/>
              </a:rPr>
              <a:t>20</a:t>
            </a:r>
            <a:r>
              <a:rPr b="1" lang="en-US" sz="1050" spc="-1" strike="noStrike">
                <a:solidFill>
                  <a:srgbClr val="ffffff"/>
                </a:solidFill>
                <a:latin typeface="游ゴシック"/>
                <a:ea typeface="游ゴシック"/>
              </a:rPr>
              <a:t>万円</a:t>
            </a:r>
            <a:endParaRPr b="0" lang="en-US" sz="1050" spc="-1" strike="noStrike">
              <a:latin typeface="Arial"/>
            </a:endParaRPr>
          </a:p>
        </p:txBody>
      </p:sp>
      <p:sp>
        <p:nvSpPr>
          <p:cNvPr id="124" name="CustomShape 27"/>
          <p:cNvSpPr/>
          <p:nvPr/>
        </p:nvSpPr>
        <p:spPr>
          <a:xfrm>
            <a:off x="2322000" y="3409200"/>
            <a:ext cx="1223640" cy="370800"/>
          </a:xfrm>
          <a:prstGeom prst="homePlate">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賃貸アパート</a:t>
            </a:r>
            <a:endParaRPr b="0" lang="en-US" sz="1050" spc="-1" strike="noStrike">
              <a:latin typeface="Arial"/>
            </a:endParaRPr>
          </a:p>
          <a:p>
            <a:pPr algn="ctr">
              <a:lnSpc>
                <a:spcPct val="100000"/>
              </a:lnSpc>
            </a:pPr>
            <a:r>
              <a:rPr b="1" lang="en-US" sz="1050" spc="-1" strike="noStrike">
                <a:solidFill>
                  <a:srgbClr val="ffffff"/>
                </a:solidFill>
                <a:latin typeface="游ゴシック"/>
                <a:ea typeface="游ゴシック"/>
              </a:rPr>
              <a:t>居住</a:t>
            </a:r>
            <a:r>
              <a:rPr b="1" lang="en-US" sz="1050" spc="-1" strike="noStrike">
                <a:solidFill>
                  <a:srgbClr val="ffffff"/>
                </a:solidFill>
                <a:latin typeface="游ゴシック"/>
                <a:ea typeface="游ゴシック"/>
              </a:rPr>
              <a:t>7</a:t>
            </a:r>
            <a:r>
              <a:rPr b="1" lang="en-US" sz="1050" spc="-1" strike="noStrike">
                <a:solidFill>
                  <a:srgbClr val="ffffff"/>
                </a:solidFill>
                <a:latin typeface="游ゴシック"/>
                <a:ea typeface="游ゴシック"/>
              </a:rPr>
              <a:t>万円</a:t>
            </a:r>
            <a:endParaRPr b="0" lang="en-US" sz="1050" spc="-1" strike="noStrike">
              <a:latin typeface="Arial"/>
            </a:endParaRPr>
          </a:p>
        </p:txBody>
      </p:sp>
      <p:sp>
        <p:nvSpPr>
          <p:cNvPr id="125" name="CustomShape 28"/>
          <p:cNvSpPr/>
          <p:nvPr/>
        </p:nvSpPr>
        <p:spPr>
          <a:xfrm rot="16200000">
            <a:off x="1573920" y="3181320"/>
            <a:ext cx="80640" cy="1254600"/>
          </a:xfrm>
          <a:prstGeom prst="leftBrace">
            <a:avLst>
              <a:gd name="adj1" fmla="val 66156"/>
              <a:gd name="adj2" fmla="val 50000"/>
            </a:avLst>
          </a:prstGeom>
          <a:noFill/>
          <a:ln>
            <a:solidFill>
              <a:schemeClr val="tx1"/>
            </a:solidFill>
          </a:ln>
        </p:spPr>
        <p:style>
          <a:lnRef idx="1">
            <a:schemeClr val="accent1"/>
          </a:lnRef>
          <a:fillRef idx="0">
            <a:schemeClr val="accent1"/>
          </a:fillRef>
          <a:effectRef idx="0">
            <a:schemeClr val="accent1"/>
          </a:effectRef>
          <a:fontRef idx="minor"/>
        </p:style>
      </p:sp>
      <p:sp>
        <p:nvSpPr>
          <p:cNvPr id="126" name="CustomShape 29"/>
          <p:cNvSpPr/>
          <p:nvPr/>
        </p:nvSpPr>
        <p:spPr>
          <a:xfrm rot="16200000">
            <a:off x="2853360" y="3213000"/>
            <a:ext cx="116640" cy="1227240"/>
          </a:xfrm>
          <a:prstGeom prst="leftBrace">
            <a:avLst>
              <a:gd name="adj1" fmla="val 66156"/>
              <a:gd name="adj2" fmla="val 50000"/>
            </a:avLst>
          </a:prstGeom>
          <a:noFill/>
          <a:ln>
            <a:solidFill>
              <a:schemeClr val="tx1"/>
            </a:solidFill>
          </a:ln>
        </p:spPr>
        <p:style>
          <a:lnRef idx="1">
            <a:schemeClr val="accent1"/>
          </a:lnRef>
          <a:fillRef idx="0">
            <a:schemeClr val="accent1"/>
          </a:fillRef>
          <a:effectRef idx="0">
            <a:schemeClr val="accent1"/>
          </a:effectRef>
          <a:fontRef idx="minor"/>
        </p:style>
      </p:sp>
      <p:sp>
        <p:nvSpPr>
          <p:cNvPr id="127" name="CustomShape 30"/>
          <p:cNvSpPr/>
          <p:nvPr/>
        </p:nvSpPr>
        <p:spPr>
          <a:xfrm>
            <a:off x="2431440" y="3938760"/>
            <a:ext cx="1194480" cy="45540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1200" spc="-1" strike="noStrike">
                <a:solidFill>
                  <a:srgbClr val="000000"/>
                </a:solidFill>
                <a:latin typeface="游ゴシック"/>
                <a:ea typeface="游ゴシック"/>
              </a:rPr>
              <a:t>1/1</a:t>
            </a:r>
            <a:r>
              <a:rPr b="0" lang="en-US" sz="1200" spc="-1" strike="noStrike">
                <a:solidFill>
                  <a:srgbClr val="000000"/>
                </a:solidFill>
                <a:latin typeface="游ゴシック"/>
                <a:ea typeface="游ゴシック"/>
              </a:rPr>
              <a:t>～</a:t>
            </a:r>
            <a:r>
              <a:rPr b="0" lang="en-US" sz="1200" spc="-1" strike="noStrike">
                <a:solidFill>
                  <a:srgbClr val="000000"/>
                </a:solidFill>
                <a:latin typeface="游ゴシック"/>
                <a:ea typeface="游ゴシック"/>
              </a:rPr>
              <a:t>1/31</a:t>
            </a:r>
            <a:endParaRPr b="0" lang="en-US" sz="1200" spc="-1" strike="noStrike">
              <a:latin typeface="Arial"/>
            </a:endParaRPr>
          </a:p>
          <a:p>
            <a:pPr algn="ctr">
              <a:lnSpc>
                <a:spcPct val="100000"/>
              </a:lnSpc>
            </a:pPr>
            <a:r>
              <a:rPr b="0" lang="en-US" sz="1200" spc="-1" strike="noStrike">
                <a:solidFill>
                  <a:srgbClr val="000000"/>
                </a:solidFill>
                <a:latin typeface="游ゴシック"/>
                <a:ea typeface="游ゴシック"/>
              </a:rPr>
              <a:t>に支払った家賃</a:t>
            </a:r>
            <a:endParaRPr b="0" lang="en-US" sz="1200" spc="-1" strike="noStrike">
              <a:latin typeface="Arial"/>
            </a:endParaRPr>
          </a:p>
        </p:txBody>
      </p:sp>
      <p:sp>
        <p:nvSpPr>
          <p:cNvPr id="128" name="CustomShape 31"/>
          <p:cNvSpPr/>
          <p:nvPr/>
        </p:nvSpPr>
        <p:spPr>
          <a:xfrm>
            <a:off x="6044760" y="3361320"/>
            <a:ext cx="1321920" cy="491400"/>
          </a:xfrm>
          <a:prstGeom prst="homePlate">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町内に概ね</a:t>
            </a:r>
            <a:r>
              <a:rPr b="1" lang="en-US" sz="1050" spc="-1" strike="noStrike">
                <a:solidFill>
                  <a:srgbClr val="ffffff"/>
                </a:solidFill>
                <a:latin typeface="游ゴシック"/>
                <a:ea typeface="游ゴシック"/>
              </a:rPr>
              <a:t>2</a:t>
            </a:r>
            <a:r>
              <a:rPr b="1" lang="en-US" sz="1050" spc="-1" strike="noStrike">
                <a:solidFill>
                  <a:srgbClr val="ffffff"/>
                </a:solidFill>
                <a:latin typeface="游ゴシック"/>
                <a:ea typeface="游ゴシック"/>
              </a:rPr>
              <a:t>年以上居住意思があること</a:t>
            </a:r>
            <a:endParaRPr b="0" lang="en-US" sz="1050" spc="-1" strike="noStrike">
              <a:latin typeface="Arial"/>
            </a:endParaRPr>
          </a:p>
        </p:txBody>
      </p:sp>
      <p:sp>
        <p:nvSpPr>
          <p:cNvPr id="129" name="CustomShape 32"/>
          <p:cNvSpPr/>
          <p:nvPr/>
        </p:nvSpPr>
        <p:spPr>
          <a:xfrm rot="16200000">
            <a:off x="4057200" y="3344760"/>
            <a:ext cx="115560" cy="961920"/>
          </a:xfrm>
          <a:prstGeom prst="leftBrace">
            <a:avLst>
              <a:gd name="adj1" fmla="val 66156"/>
              <a:gd name="adj2" fmla="val 50000"/>
            </a:avLst>
          </a:prstGeom>
          <a:noFill/>
          <a:ln>
            <a:solidFill>
              <a:schemeClr val="tx1"/>
            </a:solidFill>
          </a:ln>
        </p:spPr>
        <p:style>
          <a:lnRef idx="1">
            <a:schemeClr val="accent1"/>
          </a:lnRef>
          <a:fillRef idx="0">
            <a:schemeClr val="accent1"/>
          </a:fillRef>
          <a:effectRef idx="0">
            <a:schemeClr val="accent1"/>
          </a:effectRef>
          <a:fontRef idx="minor"/>
        </p:style>
      </p:sp>
      <p:sp>
        <p:nvSpPr>
          <p:cNvPr id="130" name="CustomShape 33"/>
          <p:cNvSpPr/>
          <p:nvPr/>
        </p:nvSpPr>
        <p:spPr>
          <a:xfrm>
            <a:off x="3592080" y="3936240"/>
            <a:ext cx="1194480" cy="45540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1200" spc="-1" strike="noStrike">
                <a:solidFill>
                  <a:srgbClr val="000000"/>
                </a:solidFill>
                <a:latin typeface="游ゴシック"/>
                <a:ea typeface="游ゴシック"/>
              </a:rPr>
              <a:t>2/1</a:t>
            </a:r>
            <a:r>
              <a:rPr b="0" lang="en-US" sz="1200" spc="-1" strike="noStrike">
                <a:solidFill>
                  <a:srgbClr val="000000"/>
                </a:solidFill>
                <a:latin typeface="游ゴシック"/>
                <a:ea typeface="游ゴシック"/>
              </a:rPr>
              <a:t>～</a:t>
            </a:r>
            <a:r>
              <a:rPr b="0" lang="en-US" sz="1200" spc="-1" strike="noStrike">
                <a:solidFill>
                  <a:srgbClr val="000000"/>
                </a:solidFill>
                <a:latin typeface="游ゴシック"/>
                <a:ea typeface="游ゴシック"/>
              </a:rPr>
              <a:t>3/31</a:t>
            </a:r>
            <a:endParaRPr b="0" lang="en-US" sz="1200" spc="-1" strike="noStrike">
              <a:latin typeface="Arial"/>
            </a:endParaRPr>
          </a:p>
          <a:p>
            <a:pPr>
              <a:lnSpc>
                <a:spcPct val="100000"/>
              </a:lnSpc>
            </a:pPr>
            <a:r>
              <a:rPr b="0" lang="en-US" sz="1200" spc="-1" strike="noStrike">
                <a:solidFill>
                  <a:srgbClr val="000000"/>
                </a:solidFill>
                <a:latin typeface="游ゴシック"/>
                <a:ea typeface="游ゴシック"/>
              </a:rPr>
              <a:t>に支払った家賃</a:t>
            </a:r>
            <a:endParaRPr b="0" lang="en-US" sz="1200" spc="-1" strike="noStrike">
              <a:latin typeface="Arial"/>
            </a:endParaRPr>
          </a:p>
        </p:txBody>
      </p:sp>
      <p:sp>
        <p:nvSpPr>
          <p:cNvPr id="131" name="CustomShape 34"/>
          <p:cNvSpPr/>
          <p:nvPr/>
        </p:nvSpPr>
        <p:spPr>
          <a:xfrm>
            <a:off x="1307880" y="3275280"/>
            <a:ext cx="36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32" name="CustomShape 35"/>
          <p:cNvSpPr/>
          <p:nvPr/>
        </p:nvSpPr>
        <p:spPr>
          <a:xfrm>
            <a:off x="901440" y="3075120"/>
            <a:ext cx="127800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賃貸住宅に転入</a:t>
            </a:r>
            <a:endParaRPr b="0" lang="en-US" sz="1200" spc="-1" strike="noStrike">
              <a:latin typeface="Arial"/>
            </a:endParaRPr>
          </a:p>
        </p:txBody>
      </p:sp>
      <p:sp>
        <p:nvSpPr>
          <p:cNvPr id="133" name="CustomShape 36"/>
          <p:cNvSpPr/>
          <p:nvPr/>
        </p:nvSpPr>
        <p:spPr>
          <a:xfrm>
            <a:off x="2925360" y="3292560"/>
            <a:ext cx="36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34" name="CustomShape 37"/>
          <p:cNvSpPr/>
          <p:nvPr/>
        </p:nvSpPr>
        <p:spPr>
          <a:xfrm>
            <a:off x="353880" y="3194640"/>
            <a:ext cx="511920" cy="1113480"/>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rot="5400000">
            <a:noAutofit/>
          </a:bodyPr>
          <a:p>
            <a:pPr algn="ctr">
              <a:lnSpc>
                <a:spcPct val="100000"/>
              </a:lnSpc>
            </a:pPr>
            <a:r>
              <a:rPr b="1" lang="en-US" sz="1100" spc="-1" strike="noStrike">
                <a:solidFill>
                  <a:srgbClr val="00b050"/>
                </a:solidFill>
                <a:latin typeface="游ゴシック"/>
                <a:ea typeface="游ゴシック"/>
              </a:rPr>
              <a:t>賃貸住宅</a:t>
            </a:r>
            <a:r>
              <a:rPr b="1" lang="en-US" sz="1100" spc="-1" strike="noStrike">
                <a:solidFill>
                  <a:srgbClr val="00b050"/>
                </a:solidFill>
                <a:latin typeface="游ゴシック"/>
                <a:ea typeface="游ゴシック"/>
              </a:rPr>
              <a:t>+</a:t>
            </a:r>
            <a:r>
              <a:rPr b="1" lang="en-US" sz="1100" spc="-1" strike="noStrike">
                <a:solidFill>
                  <a:srgbClr val="00b050"/>
                </a:solidFill>
                <a:latin typeface="游ゴシック"/>
                <a:ea typeface="游ゴシック"/>
              </a:rPr>
              <a:t>新築ケース④</a:t>
            </a:r>
            <a:endParaRPr b="0" lang="en-US" sz="1100" spc="-1" strike="noStrike">
              <a:latin typeface="Arial"/>
            </a:endParaRPr>
          </a:p>
        </p:txBody>
      </p:sp>
      <p:sp>
        <p:nvSpPr>
          <p:cNvPr id="135" name="CustomShape 38"/>
          <p:cNvSpPr/>
          <p:nvPr/>
        </p:nvSpPr>
        <p:spPr>
          <a:xfrm flipH="1">
            <a:off x="4563360" y="3273480"/>
            <a:ext cx="164520" cy="15624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36" name="CustomShape 39"/>
          <p:cNvSpPr/>
          <p:nvPr/>
        </p:nvSpPr>
        <p:spPr>
          <a:xfrm>
            <a:off x="2002680" y="3079440"/>
            <a:ext cx="148860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Ｒ</a:t>
            </a:r>
            <a:r>
              <a:rPr b="0" lang="en-US" sz="1200" spc="-1" strike="noStrike">
                <a:solidFill>
                  <a:srgbClr val="000000"/>
                </a:solidFill>
                <a:latin typeface="游ゴシック"/>
                <a:ea typeface="游ゴシック"/>
              </a:rPr>
              <a:t>6</a:t>
            </a:r>
            <a:r>
              <a:rPr b="0" lang="en-US" sz="1200" spc="-1" strike="noStrike">
                <a:solidFill>
                  <a:srgbClr val="000000"/>
                </a:solidFill>
                <a:latin typeface="游ゴシック"/>
                <a:ea typeface="游ゴシック"/>
              </a:rPr>
              <a:t>年度申請</a:t>
            </a:r>
            <a:r>
              <a:rPr b="0" lang="en-US" sz="1200" spc="-1" strike="noStrike">
                <a:solidFill>
                  <a:srgbClr val="000000"/>
                </a:solidFill>
                <a:latin typeface="游ゴシック"/>
                <a:ea typeface="游ゴシック"/>
              </a:rPr>
              <a:t>1</a:t>
            </a:r>
            <a:r>
              <a:rPr b="0" lang="en-US" sz="1200" spc="-1" strike="noStrike">
                <a:solidFill>
                  <a:srgbClr val="000000"/>
                </a:solidFill>
                <a:latin typeface="游ゴシック"/>
                <a:ea typeface="游ゴシック"/>
              </a:rPr>
              <a:t>回目</a:t>
            </a:r>
            <a:endParaRPr b="0" lang="en-US" sz="1200" spc="-1" strike="noStrike">
              <a:latin typeface="Arial"/>
            </a:endParaRPr>
          </a:p>
        </p:txBody>
      </p:sp>
      <p:sp>
        <p:nvSpPr>
          <p:cNvPr id="137" name="CustomShape 40"/>
          <p:cNvSpPr/>
          <p:nvPr/>
        </p:nvSpPr>
        <p:spPr>
          <a:xfrm>
            <a:off x="4057560" y="3292560"/>
            <a:ext cx="36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38" name="CustomShape 41"/>
          <p:cNvSpPr/>
          <p:nvPr/>
        </p:nvSpPr>
        <p:spPr>
          <a:xfrm>
            <a:off x="3537000" y="3383280"/>
            <a:ext cx="1148760" cy="397080"/>
          </a:xfrm>
          <a:prstGeom prst="homePlate">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賃貸アパート居住</a:t>
            </a:r>
            <a:r>
              <a:rPr b="1" lang="en-US" sz="1050" spc="-1" strike="noStrike">
                <a:solidFill>
                  <a:srgbClr val="ffffff"/>
                </a:solidFill>
                <a:latin typeface="游ゴシック"/>
                <a:ea typeface="游ゴシック"/>
              </a:rPr>
              <a:t>14</a:t>
            </a:r>
            <a:r>
              <a:rPr b="1" lang="en-US" sz="1050" spc="-1" strike="noStrike">
                <a:solidFill>
                  <a:srgbClr val="ffffff"/>
                </a:solidFill>
                <a:latin typeface="游ゴシック"/>
                <a:ea typeface="游ゴシック"/>
              </a:rPr>
              <a:t>万円</a:t>
            </a:r>
            <a:endParaRPr b="0" lang="en-US" sz="1050" spc="-1" strike="noStrike">
              <a:latin typeface="Arial"/>
            </a:endParaRPr>
          </a:p>
        </p:txBody>
      </p:sp>
      <p:sp>
        <p:nvSpPr>
          <p:cNvPr id="139" name="CustomShape 42"/>
          <p:cNvSpPr/>
          <p:nvPr/>
        </p:nvSpPr>
        <p:spPr>
          <a:xfrm>
            <a:off x="3229920" y="2996640"/>
            <a:ext cx="149904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Ｒ</a:t>
            </a:r>
            <a:r>
              <a:rPr b="0" lang="en-US" sz="1200" spc="-1" strike="noStrike">
                <a:solidFill>
                  <a:srgbClr val="000000"/>
                </a:solidFill>
                <a:latin typeface="游ゴシック"/>
                <a:ea typeface="游ゴシック"/>
              </a:rPr>
              <a:t>6</a:t>
            </a:r>
            <a:r>
              <a:rPr b="0" lang="en-US" sz="1200" spc="-1" strike="noStrike">
                <a:solidFill>
                  <a:srgbClr val="000000"/>
                </a:solidFill>
                <a:latin typeface="游ゴシック"/>
                <a:ea typeface="游ゴシック"/>
              </a:rPr>
              <a:t>年度申請</a:t>
            </a:r>
            <a:r>
              <a:rPr b="0" lang="en-US" sz="1200" spc="-1" strike="noStrike">
                <a:solidFill>
                  <a:srgbClr val="000000"/>
                </a:solidFill>
                <a:latin typeface="游ゴシック"/>
                <a:ea typeface="游ゴシック"/>
              </a:rPr>
              <a:t>2</a:t>
            </a:r>
            <a:r>
              <a:rPr b="0" lang="en-US" sz="1200" spc="-1" strike="noStrike">
                <a:solidFill>
                  <a:srgbClr val="000000"/>
                </a:solidFill>
                <a:latin typeface="游ゴシック"/>
                <a:ea typeface="游ゴシック"/>
              </a:rPr>
              <a:t>回目</a:t>
            </a:r>
            <a:endParaRPr b="0" lang="en-US" sz="1200" spc="-1" strike="noStrike">
              <a:latin typeface="Arial"/>
            </a:endParaRPr>
          </a:p>
        </p:txBody>
      </p:sp>
      <p:sp>
        <p:nvSpPr>
          <p:cNvPr id="140" name="CustomShape 43"/>
          <p:cNvSpPr/>
          <p:nvPr/>
        </p:nvSpPr>
        <p:spPr>
          <a:xfrm>
            <a:off x="5986440" y="3115080"/>
            <a:ext cx="138816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交付決定・確定</a:t>
            </a:r>
            <a:endParaRPr b="0" lang="en-US" sz="1200" spc="-1" strike="noStrike">
              <a:latin typeface="Arial"/>
            </a:endParaRPr>
          </a:p>
        </p:txBody>
      </p:sp>
      <p:sp>
        <p:nvSpPr>
          <p:cNvPr id="141" name="CustomShape 44"/>
          <p:cNvSpPr/>
          <p:nvPr/>
        </p:nvSpPr>
        <p:spPr>
          <a:xfrm>
            <a:off x="883800" y="3934080"/>
            <a:ext cx="1534680" cy="45540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住所移転：Ｒ</a:t>
            </a:r>
            <a:r>
              <a:rPr b="0" lang="en-US" sz="1200" spc="-1" strike="noStrike">
                <a:solidFill>
                  <a:srgbClr val="000000"/>
                </a:solidFill>
                <a:latin typeface="游ゴシック"/>
                <a:ea typeface="游ゴシック"/>
              </a:rPr>
              <a:t>7/1/1</a:t>
            </a:r>
            <a:r>
              <a:rPr b="0" lang="en-US" sz="1200" spc="-1" strike="noStrike">
                <a:solidFill>
                  <a:srgbClr val="000000"/>
                </a:solidFill>
                <a:latin typeface="游ゴシック"/>
                <a:ea typeface="游ゴシック"/>
              </a:rPr>
              <a:t>転入</a:t>
            </a:r>
            <a:endParaRPr b="0" lang="en-US" sz="1200" spc="-1" strike="noStrike">
              <a:latin typeface="Arial"/>
            </a:endParaRPr>
          </a:p>
        </p:txBody>
      </p:sp>
      <p:sp>
        <p:nvSpPr>
          <p:cNvPr id="142" name="CustomShape 45"/>
          <p:cNvSpPr/>
          <p:nvPr/>
        </p:nvSpPr>
        <p:spPr>
          <a:xfrm>
            <a:off x="4981320" y="4103640"/>
            <a:ext cx="2092320" cy="272880"/>
          </a:xfrm>
          <a:prstGeom prst="rect">
            <a:avLst/>
          </a:prstGeom>
          <a:noFill/>
          <a:ln>
            <a:noFill/>
          </a:ln>
        </p:spPr>
        <p:style>
          <a:lnRef idx="0"/>
          <a:fillRef idx="0"/>
          <a:effectRef idx="0"/>
          <a:fontRef idx="minor"/>
        </p:style>
        <p:txBody>
          <a:bodyPr wrap="none" lIns="90000" rIns="90000" tIns="45000" bIns="45000">
            <a:spAutoFit/>
          </a:bodyPr>
          <a:p>
            <a:pPr algn="ctr">
              <a:lnSpc>
                <a:spcPct val="100000"/>
              </a:lnSpc>
            </a:pPr>
            <a:r>
              <a:rPr b="0" lang="en-US" sz="1200" spc="-1" strike="noStrike">
                <a:solidFill>
                  <a:srgbClr val="000000"/>
                </a:solidFill>
                <a:latin typeface="游ゴシック"/>
                <a:ea typeface="游ゴシック"/>
              </a:rPr>
              <a:t>例：賃貸料</a:t>
            </a:r>
            <a:r>
              <a:rPr b="0" lang="en-US" sz="1200" spc="-1" strike="noStrike">
                <a:solidFill>
                  <a:srgbClr val="000000"/>
                </a:solidFill>
                <a:latin typeface="游ゴシック"/>
                <a:ea typeface="游ゴシック"/>
              </a:rPr>
              <a:t>1</a:t>
            </a:r>
            <a:r>
              <a:rPr b="0" lang="en-US" sz="1200" spc="-1" strike="noStrike">
                <a:solidFill>
                  <a:srgbClr val="000000"/>
                </a:solidFill>
                <a:latin typeface="游ゴシック"/>
                <a:ea typeface="游ゴシック"/>
              </a:rPr>
              <a:t>か月</a:t>
            </a:r>
            <a:r>
              <a:rPr b="0" lang="en-US" sz="1200" spc="-1" strike="noStrike">
                <a:solidFill>
                  <a:srgbClr val="000000"/>
                </a:solidFill>
                <a:latin typeface="游ゴシック"/>
                <a:ea typeface="游ゴシック"/>
              </a:rPr>
              <a:t>7</a:t>
            </a:r>
            <a:r>
              <a:rPr b="0" lang="en-US" sz="1200" spc="-1" strike="noStrike">
                <a:solidFill>
                  <a:srgbClr val="000000"/>
                </a:solidFill>
                <a:latin typeface="游ゴシック"/>
                <a:ea typeface="游ゴシック"/>
              </a:rPr>
              <a:t>万円と仮定</a:t>
            </a:r>
            <a:endParaRPr b="0" lang="en-US" sz="1200" spc="-1" strike="noStrike">
              <a:latin typeface="Arial"/>
            </a:endParaRPr>
          </a:p>
        </p:txBody>
      </p:sp>
      <p:sp>
        <p:nvSpPr>
          <p:cNvPr id="143" name="CustomShape 46"/>
          <p:cNvSpPr/>
          <p:nvPr/>
        </p:nvSpPr>
        <p:spPr>
          <a:xfrm>
            <a:off x="344160" y="4413240"/>
            <a:ext cx="6713280" cy="4251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100" spc="-1" strike="noStrike">
                <a:solidFill>
                  <a:srgbClr val="000000"/>
                </a:solidFill>
                <a:latin typeface="游ゴシック"/>
                <a:ea typeface="游ゴシック"/>
              </a:rPr>
              <a:t>例：Ｒ６</a:t>
            </a:r>
            <a:r>
              <a:rPr b="1" lang="en-US" sz="1100" spc="-1" strike="noStrike">
                <a:solidFill>
                  <a:srgbClr val="000000"/>
                </a:solidFill>
                <a:latin typeface="游ゴシック"/>
                <a:ea typeface="游ゴシック"/>
              </a:rPr>
              <a:t>.1.1</a:t>
            </a:r>
            <a:r>
              <a:rPr b="1" lang="en-US" sz="1100" spc="-1" strike="noStrike">
                <a:solidFill>
                  <a:srgbClr val="000000"/>
                </a:solidFill>
                <a:latin typeface="游ゴシック"/>
                <a:ea typeface="游ゴシック"/>
              </a:rPr>
              <a:t>以降の婚姻で新婚生活をＲ６年度中に賃貸住宅に住み、婚姻前</a:t>
            </a:r>
            <a:r>
              <a:rPr b="1" lang="en-US" sz="1100" spc="-1" strike="noStrike">
                <a:solidFill>
                  <a:srgbClr val="000000"/>
                </a:solidFill>
                <a:latin typeface="游ゴシック"/>
                <a:ea typeface="游ゴシック"/>
              </a:rPr>
              <a:t>1</a:t>
            </a:r>
            <a:r>
              <a:rPr b="1" lang="en-US" sz="1100" spc="-1" strike="noStrike">
                <a:solidFill>
                  <a:srgbClr val="000000"/>
                </a:solidFill>
                <a:latin typeface="游ゴシック"/>
                <a:ea typeface="游ゴシック"/>
              </a:rPr>
              <a:t>年以内に契約したもので完成予定及び支払いが完了した新築住宅の場合のケース</a:t>
            </a:r>
            <a:endParaRPr b="0" lang="en-US" sz="1100" spc="-1" strike="noStrike">
              <a:latin typeface="Arial"/>
            </a:endParaRPr>
          </a:p>
        </p:txBody>
      </p:sp>
      <p:sp>
        <p:nvSpPr>
          <p:cNvPr id="144" name="CustomShape 47"/>
          <p:cNvSpPr/>
          <p:nvPr/>
        </p:nvSpPr>
        <p:spPr>
          <a:xfrm>
            <a:off x="4513680" y="3065400"/>
            <a:ext cx="146808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1200" spc="-1" strike="noStrike">
                <a:solidFill>
                  <a:srgbClr val="ff0000"/>
                </a:solidFill>
                <a:latin typeface="游ゴシック"/>
                <a:ea typeface="游ゴシック"/>
              </a:rPr>
              <a:t>継続資格認定申請</a:t>
            </a:r>
            <a:endParaRPr b="0" lang="en-US" sz="1200" spc="-1" strike="noStrike">
              <a:latin typeface="Arial"/>
            </a:endParaRPr>
          </a:p>
        </p:txBody>
      </p:sp>
      <p:sp>
        <p:nvSpPr>
          <p:cNvPr id="145" name="CustomShape 48"/>
          <p:cNvSpPr/>
          <p:nvPr/>
        </p:nvSpPr>
        <p:spPr>
          <a:xfrm>
            <a:off x="4706280" y="3397680"/>
            <a:ext cx="1279800" cy="376920"/>
          </a:xfrm>
          <a:prstGeom prst="homePlate">
            <a:avLst>
              <a:gd name="adj"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Ｒ</a:t>
            </a:r>
            <a:r>
              <a:rPr b="1" lang="en-US" sz="1050" spc="-1" strike="noStrike">
                <a:solidFill>
                  <a:srgbClr val="ffffff"/>
                </a:solidFill>
                <a:latin typeface="游ゴシック"/>
                <a:ea typeface="游ゴシック"/>
              </a:rPr>
              <a:t>7.12.1</a:t>
            </a:r>
            <a:r>
              <a:rPr b="1" lang="en-US" sz="1050" spc="-1" strike="noStrike">
                <a:solidFill>
                  <a:srgbClr val="ffffff"/>
                </a:solidFill>
                <a:latin typeface="游ゴシック"/>
                <a:ea typeface="游ゴシック"/>
              </a:rPr>
              <a:t>新築購入</a:t>
            </a:r>
            <a:r>
              <a:rPr b="1" lang="en-US" sz="1050" spc="-1" strike="noStrike">
                <a:solidFill>
                  <a:srgbClr val="ffffff"/>
                </a:solidFill>
                <a:latin typeface="游ゴシック"/>
                <a:ea typeface="游ゴシック"/>
              </a:rPr>
              <a:t>59</a:t>
            </a:r>
            <a:r>
              <a:rPr b="1" lang="en-US" sz="1050" spc="-1" strike="noStrike">
                <a:solidFill>
                  <a:srgbClr val="ffffff"/>
                </a:solidFill>
                <a:latin typeface="游ゴシック"/>
                <a:ea typeface="游ゴシック"/>
              </a:rPr>
              <a:t>万円</a:t>
            </a:r>
            <a:endParaRPr b="0" lang="en-US" sz="1050" spc="-1" strike="noStrike">
              <a:latin typeface="Arial"/>
            </a:endParaRPr>
          </a:p>
        </p:txBody>
      </p:sp>
      <p:sp>
        <p:nvSpPr>
          <p:cNvPr id="146" name="CustomShape 49"/>
          <p:cNvSpPr/>
          <p:nvPr/>
        </p:nvSpPr>
        <p:spPr>
          <a:xfrm>
            <a:off x="4726080" y="3848400"/>
            <a:ext cx="1124640" cy="272880"/>
          </a:xfrm>
          <a:prstGeom prst="rect">
            <a:avLst/>
          </a:prstGeom>
          <a:noFill/>
          <a:ln>
            <a:noFill/>
          </a:ln>
        </p:spPr>
        <p:style>
          <a:lnRef idx="0"/>
          <a:fillRef idx="0"/>
          <a:effectRef idx="0"/>
          <a:fontRef idx="minor"/>
        </p:style>
        <p:txBody>
          <a:bodyPr wrap="none" lIns="90000" rIns="90000" tIns="45000" bIns="45000">
            <a:spAutoFit/>
          </a:bodyPr>
          <a:p>
            <a:pPr algn="ctr">
              <a:lnSpc>
                <a:spcPct val="100000"/>
              </a:lnSpc>
            </a:pPr>
            <a:r>
              <a:rPr b="0" lang="en-US" sz="1200" spc="-1" strike="noStrike">
                <a:solidFill>
                  <a:srgbClr val="000000"/>
                </a:solidFill>
                <a:latin typeface="游ゴシック"/>
                <a:ea typeface="游ゴシック"/>
              </a:rPr>
              <a:t>Ｒ</a:t>
            </a:r>
            <a:r>
              <a:rPr b="0" lang="en-US" sz="1200" spc="-1" strike="noStrike">
                <a:solidFill>
                  <a:srgbClr val="000000"/>
                </a:solidFill>
                <a:latin typeface="游ゴシック"/>
                <a:ea typeface="游ゴシック"/>
              </a:rPr>
              <a:t>7/12/1</a:t>
            </a:r>
            <a:r>
              <a:rPr b="0" lang="en-US" sz="1200" spc="-1" strike="noStrike">
                <a:solidFill>
                  <a:srgbClr val="000000"/>
                </a:solidFill>
                <a:latin typeface="游ゴシック"/>
                <a:ea typeface="游ゴシック"/>
              </a:rPr>
              <a:t>転居</a:t>
            </a:r>
            <a:endParaRPr b="0" lang="en-US" sz="1200" spc="-1" strike="noStrike">
              <a:latin typeface="Arial"/>
            </a:endParaRPr>
          </a:p>
        </p:txBody>
      </p:sp>
      <p:sp>
        <p:nvSpPr>
          <p:cNvPr id="147" name="CustomShape 50"/>
          <p:cNvSpPr/>
          <p:nvPr/>
        </p:nvSpPr>
        <p:spPr>
          <a:xfrm>
            <a:off x="5338080" y="2901960"/>
            <a:ext cx="161136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Ｒ７年度補助金申請</a:t>
            </a:r>
            <a:endParaRPr b="0" lang="en-US" sz="1200" spc="-1" strike="noStrike">
              <a:latin typeface="Arial"/>
            </a:endParaRPr>
          </a:p>
        </p:txBody>
      </p:sp>
      <p:sp>
        <p:nvSpPr>
          <p:cNvPr id="148" name="CustomShape 51"/>
          <p:cNvSpPr/>
          <p:nvPr/>
        </p:nvSpPr>
        <p:spPr>
          <a:xfrm>
            <a:off x="5989320" y="3168720"/>
            <a:ext cx="360" cy="4035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49" name="CustomShape 52"/>
          <p:cNvSpPr/>
          <p:nvPr/>
        </p:nvSpPr>
        <p:spPr>
          <a:xfrm flipH="1">
            <a:off x="3707640" y="1571040"/>
            <a:ext cx="70560" cy="21960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50" name="CustomShape 53"/>
          <p:cNvSpPr/>
          <p:nvPr/>
        </p:nvSpPr>
        <p:spPr>
          <a:xfrm>
            <a:off x="1003320" y="5140800"/>
            <a:ext cx="2460600" cy="376920"/>
          </a:xfrm>
          <a:prstGeom prst="homePlate">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１回目Ｒ</a:t>
            </a:r>
            <a:r>
              <a:rPr b="1" lang="en-US" sz="1050" spc="-1" strike="noStrike">
                <a:solidFill>
                  <a:srgbClr val="ffffff"/>
                </a:solidFill>
                <a:latin typeface="游ゴシック"/>
                <a:ea typeface="游ゴシック"/>
              </a:rPr>
              <a:t>6.4.1</a:t>
            </a:r>
            <a:endParaRPr b="0" lang="en-US" sz="1050" spc="-1" strike="noStrike">
              <a:latin typeface="Arial"/>
            </a:endParaRPr>
          </a:p>
          <a:p>
            <a:pPr algn="ctr">
              <a:lnSpc>
                <a:spcPct val="100000"/>
              </a:lnSpc>
            </a:pPr>
            <a:r>
              <a:rPr b="1" lang="en-US" sz="1050" spc="-1" strike="noStrike">
                <a:solidFill>
                  <a:srgbClr val="ffffff"/>
                </a:solidFill>
                <a:latin typeface="游ゴシック"/>
                <a:ea typeface="游ゴシック"/>
              </a:rPr>
              <a:t>キッチンリフォーム</a:t>
            </a:r>
            <a:r>
              <a:rPr b="1" lang="en-US" sz="1050" spc="-1" strike="noStrike">
                <a:solidFill>
                  <a:srgbClr val="ffffff"/>
                </a:solidFill>
                <a:latin typeface="游ゴシック"/>
                <a:ea typeface="游ゴシック"/>
              </a:rPr>
              <a:t>30</a:t>
            </a:r>
            <a:r>
              <a:rPr b="1" lang="en-US" sz="1050" spc="-1" strike="noStrike">
                <a:solidFill>
                  <a:srgbClr val="ffffff"/>
                </a:solidFill>
                <a:latin typeface="游ゴシック"/>
                <a:ea typeface="游ゴシック"/>
              </a:rPr>
              <a:t>万円</a:t>
            </a:r>
            <a:endParaRPr b="0" lang="en-US" sz="1050" spc="-1" strike="noStrike">
              <a:latin typeface="Arial"/>
            </a:endParaRPr>
          </a:p>
        </p:txBody>
      </p:sp>
      <p:sp>
        <p:nvSpPr>
          <p:cNvPr id="151" name="CustomShape 54"/>
          <p:cNvSpPr/>
          <p:nvPr/>
        </p:nvSpPr>
        <p:spPr>
          <a:xfrm rot="16200000">
            <a:off x="2147400" y="4349880"/>
            <a:ext cx="155880" cy="2476800"/>
          </a:xfrm>
          <a:prstGeom prst="leftBrace">
            <a:avLst>
              <a:gd name="adj1" fmla="val 66156"/>
              <a:gd name="adj2" fmla="val 50000"/>
            </a:avLst>
          </a:prstGeom>
          <a:noFill/>
          <a:ln>
            <a:solidFill>
              <a:schemeClr val="tx1"/>
            </a:solidFill>
          </a:ln>
        </p:spPr>
        <p:style>
          <a:lnRef idx="1">
            <a:schemeClr val="accent1"/>
          </a:lnRef>
          <a:fillRef idx="0">
            <a:schemeClr val="accent1"/>
          </a:fillRef>
          <a:effectRef idx="0">
            <a:schemeClr val="accent1"/>
          </a:effectRef>
          <a:fontRef idx="minor"/>
        </p:style>
      </p:sp>
      <p:sp>
        <p:nvSpPr>
          <p:cNvPr id="152" name="CustomShape 55"/>
          <p:cNvSpPr/>
          <p:nvPr/>
        </p:nvSpPr>
        <p:spPr>
          <a:xfrm rot="16200000">
            <a:off x="4659480" y="4405320"/>
            <a:ext cx="104400" cy="2372040"/>
          </a:xfrm>
          <a:prstGeom prst="leftBrace">
            <a:avLst>
              <a:gd name="adj1" fmla="val 66156"/>
              <a:gd name="adj2" fmla="val 50000"/>
            </a:avLst>
          </a:prstGeom>
          <a:noFill/>
          <a:ln>
            <a:solidFill>
              <a:schemeClr val="tx1"/>
            </a:solidFill>
          </a:ln>
        </p:spPr>
        <p:style>
          <a:lnRef idx="1">
            <a:schemeClr val="accent1"/>
          </a:lnRef>
          <a:fillRef idx="0">
            <a:schemeClr val="accent1"/>
          </a:fillRef>
          <a:effectRef idx="0">
            <a:schemeClr val="accent1"/>
          </a:effectRef>
          <a:fontRef idx="minor"/>
        </p:style>
      </p:sp>
      <p:sp>
        <p:nvSpPr>
          <p:cNvPr id="153" name="CustomShape 56"/>
          <p:cNvSpPr/>
          <p:nvPr/>
        </p:nvSpPr>
        <p:spPr>
          <a:xfrm>
            <a:off x="5967000" y="5056560"/>
            <a:ext cx="1400040" cy="491400"/>
          </a:xfrm>
          <a:prstGeom prst="homePlate">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町内に概ね</a:t>
            </a:r>
            <a:r>
              <a:rPr b="1" lang="en-US" sz="1050" spc="-1" strike="noStrike">
                <a:solidFill>
                  <a:srgbClr val="ffffff"/>
                </a:solidFill>
                <a:latin typeface="游ゴシック"/>
                <a:ea typeface="游ゴシック"/>
              </a:rPr>
              <a:t>2</a:t>
            </a:r>
            <a:r>
              <a:rPr b="1" lang="en-US" sz="1050" spc="-1" strike="noStrike">
                <a:solidFill>
                  <a:srgbClr val="ffffff"/>
                </a:solidFill>
                <a:latin typeface="游ゴシック"/>
                <a:ea typeface="游ゴシック"/>
              </a:rPr>
              <a:t>年以上居住意思があること</a:t>
            </a:r>
            <a:endParaRPr b="0" lang="en-US" sz="1050" spc="-1" strike="noStrike">
              <a:latin typeface="Arial"/>
            </a:endParaRPr>
          </a:p>
        </p:txBody>
      </p:sp>
      <p:sp>
        <p:nvSpPr>
          <p:cNvPr id="154" name="CustomShape 57"/>
          <p:cNvSpPr/>
          <p:nvPr/>
        </p:nvSpPr>
        <p:spPr>
          <a:xfrm>
            <a:off x="4422240" y="5662800"/>
            <a:ext cx="1944720" cy="4554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200" spc="-1" strike="noStrike">
                <a:solidFill>
                  <a:srgbClr val="000000"/>
                </a:solidFill>
                <a:latin typeface="游ゴシック"/>
                <a:ea typeface="游ゴシック"/>
              </a:rPr>
              <a:t>Ｒ</a:t>
            </a:r>
            <a:r>
              <a:rPr b="0" lang="en-US" sz="1200" spc="-1" strike="noStrike">
                <a:solidFill>
                  <a:srgbClr val="000000"/>
                </a:solidFill>
                <a:latin typeface="游ゴシック"/>
                <a:ea typeface="游ゴシック"/>
              </a:rPr>
              <a:t>7/4/1</a:t>
            </a:r>
            <a:r>
              <a:rPr b="0" lang="en-US" sz="1200" spc="-1" strike="noStrike">
                <a:solidFill>
                  <a:srgbClr val="000000"/>
                </a:solidFill>
                <a:latin typeface="游ゴシック"/>
                <a:ea typeface="游ゴシック"/>
              </a:rPr>
              <a:t>～Ｒ</a:t>
            </a:r>
            <a:r>
              <a:rPr b="0" lang="en-US" sz="1200" spc="-1" strike="noStrike">
                <a:solidFill>
                  <a:srgbClr val="000000"/>
                </a:solidFill>
                <a:latin typeface="游ゴシック"/>
                <a:ea typeface="游ゴシック"/>
              </a:rPr>
              <a:t>8/3/31</a:t>
            </a:r>
            <a:r>
              <a:rPr b="0" lang="en-US" sz="1200" spc="-1" strike="noStrike">
                <a:solidFill>
                  <a:srgbClr val="000000"/>
                </a:solidFill>
                <a:latin typeface="游ゴシック"/>
                <a:ea typeface="游ゴシック"/>
              </a:rPr>
              <a:t>に</a:t>
            </a:r>
            <a:endParaRPr b="0" lang="en-US" sz="1200" spc="-1" strike="noStrike">
              <a:latin typeface="Arial"/>
            </a:endParaRPr>
          </a:p>
          <a:p>
            <a:pPr>
              <a:lnSpc>
                <a:spcPct val="100000"/>
              </a:lnSpc>
            </a:pPr>
            <a:r>
              <a:rPr b="0" lang="en-US" sz="1200" spc="-1" strike="noStrike">
                <a:solidFill>
                  <a:srgbClr val="000000"/>
                </a:solidFill>
                <a:latin typeface="游ゴシック"/>
                <a:ea typeface="游ゴシック"/>
              </a:rPr>
              <a:t>支払ったリフォーム費用</a:t>
            </a:r>
            <a:endParaRPr b="0" lang="en-US" sz="1200" spc="-1" strike="noStrike">
              <a:latin typeface="Arial"/>
            </a:endParaRPr>
          </a:p>
        </p:txBody>
      </p:sp>
      <p:sp>
        <p:nvSpPr>
          <p:cNvPr id="155" name="CustomShape 58"/>
          <p:cNvSpPr/>
          <p:nvPr/>
        </p:nvSpPr>
        <p:spPr>
          <a:xfrm>
            <a:off x="1307880" y="5017320"/>
            <a:ext cx="36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56" name="CustomShape 59"/>
          <p:cNvSpPr/>
          <p:nvPr/>
        </p:nvSpPr>
        <p:spPr>
          <a:xfrm>
            <a:off x="2925360" y="5034960"/>
            <a:ext cx="36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57" name="CustomShape 60"/>
          <p:cNvSpPr/>
          <p:nvPr/>
        </p:nvSpPr>
        <p:spPr>
          <a:xfrm>
            <a:off x="353880" y="4937040"/>
            <a:ext cx="565200" cy="1214640"/>
          </a:xfrm>
          <a:prstGeom prst="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vert="vert" rot="5400000">
            <a:noAutofit/>
          </a:bodyPr>
          <a:p>
            <a:pPr algn="ctr">
              <a:lnSpc>
                <a:spcPct val="100000"/>
              </a:lnSpc>
            </a:pPr>
            <a:r>
              <a:rPr b="1" lang="en-US" sz="1100" spc="-1" strike="noStrike">
                <a:solidFill>
                  <a:srgbClr val="00b050"/>
                </a:solidFill>
                <a:latin typeface="游ゴシック"/>
                <a:ea typeface="游ゴシック"/>
              </a:rPr>
              <a:t>リフォーム</a:t>
            </a:r>
            <a:r>
              <a:rPr b="1" lang="en-US" sz="1100" spc="-1" strike="noStrike">
                <a:solidFill>
                  <a:srgbClr val="00b050"/>
                </a:solidFill>
                <a:latin typeface="游ゴシック"/>
                <a:ea typeface="游ゴシック"/>
              </a:rPr>
              <a:t>2</a:t>
            </a:r>
            <a:r>
              <a:rPr b="1" lang="en-US" sz="1100" spc="-1" strike="noStrike">
                <a:solidFill>
                  <a:srgbClr val="00b050"/>
                </a:solidFill>
                <a:latin typeface="游ゴシック"/>
                <a:ea typeface="游ゴシック"/>
              </a:rPr>
              <a:t>回</a:t>
            </a:r>
            <a:endParaRPr b="0" lang="en-US" sz="1100" spc="-1" strike="noStrike">
              <a:latin typeface="Arial"/>
            </a:endParaRPr>
          </a:p>
          <a:p>
            <a:pPr algn="ctr">
              <a:lnSpc>
                <a:spcPct val="100000"/>
              </a:lnSpc>
            </a:pPr>
            <a:r>
              <a:rPr b="1" lang="en-US" sz="1100" spc="-1" strike="noStrike">
                <a:solidFill>
                  <a:srgbClr val="00b050"/>
                </a:solidFill>
                <a:latin typeface="游ゴシック"/>
                <a:ea typeface="游ゴシック"/>
              </a:rPr>
              <a:t>ケース⑤</a:t>
            </a:r>
            <a:endParaRPr b="0" lang="en-US" sz="1100" spc="-1" strike="noStrike">
              <a:latin typeface="Arial"/>
            </a:endParaRPr>
          </a:p>
        </p:txBody>
      </p:sp>
      <p:sp>
        <p:nvSpPr>
          <p:cNvPr id="158" name="CustomShape 61"/>
          <p:cNvSpPr/>
          <p:nvPr/>
        </p:nvSpPr>
        <p:spPr>
          <a:xfrm>
            <a:off x="3464280" y="5071680"/>
            <a:ext cx="360" cy="20628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59" name="CustomShape 62"/>
          <p:cNvSpPr/>
          <p:nvPr/>
        </p:nvSpPr>
        <p:spPr>
          <a:xfrm>
            <a:off x="794520" y="4803480"/>
            <a:ext cx="149580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Ｒ６年度申請</a:t>
            </a:r>
            <a:endParaRPr b="0" lang="en-US" sz="1200" spc="-1" strike="noStrike">
              <a:latin typeface="Arial"/>
            </a:endParaRPr>
          </a:p>
        </p:txBody>
      </p:sp>
      <p:sp>
        <p:nvSpPr>
          <p:cNvPr id="160" name="CustomShape 63"/>
          <p:cNvSpPr/>
          <p:nvPr/>
        </p:nvSpPr>
        <p:spPr>
          <a:xfrm>
            <a:off x="4523760" y="5003280"/>
            <a:ext cx="360" cy="137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61" name="CustomShape 64"/>
          <p:cNvSpPr/>
          <p:nvPr/>
        </p:nvSpPr>
        <p:spPr>
          <a:xfrm>
            <a:off x="5304240" y="4813200"/>
            <a:ext cx="138816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交付決定・確定</a:t>
            </a:r>
            <a:endParaRPr b="0" lang="en-US" sz="1200" spc="-1" strike="noStrike">
              <a:latin typeface="Arial"/>
            </a:endParaRPr>
          </a:p>
        </p:txBody>
      </p:sp>
      <p:sp>
        <p:nvSpPr>
          <p:cNvPr id="162" name="CustomShape 65"/>
          <p:cNvSpPr/>
          <p:nvPr/>
        </p:nvSpPr>
        <p:spPr>
          <a:xfrm>
            <a:off x="919440" y="6004080"/>
            <a:ext cx="203220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住所：Ｒ</a:t>
            </a:r>
            <a:r>
              <a:rPr b="0" lang="en-US" sz="1200" spc="-1" strike="noStrike">
                <a:solidFill>
                  <a:srgbClr val="000000"/>
                </a:solidFill>
                <a:latin typeface="游ゴシック"/>
                <a:ea typeface="游ゴシック"/>
              </a:rPr>
              <a:t>6/4/1</a:t>
            </a:r>
            <a:r>
              <a:rPr b="0" lang="en-US" sz="1200" spc="-1" strike="noStrike">
                <a:solidFill>
                  <a:srgbClr val="000000"/>
                </a:solidFill>
                <a:latin typeface="游ゴシック"/>
                <a:ea typeface="游ゴシック"/>
              </a:rPr>
              <a:t>転入</a:t>
            </a:r>
            <a:endParaRPr b="0" lang="en-US" sz="1200" spc="-1" strike="noStrike">
              <a:latin typeface="Arial"/>
            </a:endParaRPr>
          </a:p>
        </p:txBody>
      </p:sp>
      <p:sp>
        <p:nvSpPr>
          <p:cNvPr id="163" name="CustomShape 66"/>
          <p:cNvSpPr/>
          <p:nvPr/>
        </p:nvSpPr>
        <p:spPr>
          <a:xfrm>
            <a:off x="468000" y="6244920"/>
            <a:ext cx="6713280" cy="4251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100" spc="-1" strike="noStrike">
                <a:solidFill>
                  <a:srgbClr val="000000"/>
                </a:solidFill>
                <a:latin typeface="游ゴシック"/>
                <a:ea typeface="游ゴシック"/>
              </a:rPr>
              <a:t>例：Ｒ６</a:t>
            </a:r>
            <a:r>
              <a:rPr b="1" lang="en-US" sz="1100" spc="-1" strike="noStrike">
                <a:solidFill>
                  <a:srgbClr val="000000"/>
                </a:solidFill>
                <a:latin typeface="游ゴシック"/>
                <a:ea typeface="游ゴシック"/>
              </a:rPr>
              <a:t>.1.1</a:t>
            </a:r>
            <a:r>
              <a:rPr b="1" lang="en-US" sz="1100" spc="-1" strike="noStrike">
                <a:solidFill>
                  <a:srgbClr val="000000"/>
                </a:solidFill>
                <a:latin typeface="游ゴシック"/>
                <a:ea typeface="游ゴシック"/>
              </a:rPr>
              <a:t>以降の婚姻で新婚生活をＲ６年度中にリフォームし町内居住しているが、さらに翌年リフォームの必要性が発生した場合で、Ｒ７年度中の支払いについて補助するケース</a:t>
            </a:r>
            <a:endParaRPr b="0" lang="en-US" sz="1100" spc="-1" strike="noStrike">
              <a:latin typeface="Arial"/>
            </a:endParaRPr>
          </a:p>
        </p:txBody>
      </p:sp>
      <p:sp>
        <p:nvSpPr>
          <p:cNvPr id="164" name="CustomShape 67"/>
          <p:cNvSpPr/>
          <p:nvPr/>
        </p:nvSpPr>
        <p:spPr>
          <a:xfrm>
            <a:off x="3004560" y="4831920"/>
            <a:ext cx="149976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1200" spc="-1" strike="noStrike">
                <a:solidFill>
                  <a:srgbClr val="ff0000"/>
                </a:solidFill>
                <a:latin typeface="游ゴシック"/>
                <a:ea typeface="游ゴシック"/>
              </a:rPr>
              <a:t>継続資格認定申請</a:t>
            </a:r>
            <a:endParaRPr b="0" lang="en-US" sz="1200" spc="-1" strike="noStrike">
              <a:latin typeface="Arial"/>
            </a:endParaRPr>
          </a:p>
        </p:txBody>
      </p:sp>
      <p:sp>
        <p:nvSpPr>
          <p:cNvPr id="165" name="CustomShape 68"/>
          <p:cNvSpPr/>
          <p:nvPr/>
        </p:nvSpPr>
        <p:spPr>
          <a:xfrm>
            <a:off x="5910840" y="5094360"/>
            <a:ext cx="360" cy="20844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
        <p:nvSpPr>
          <p:cNvPr id="166" name="CustomShape 69"/>
          <p:cNvSpPr/>
          <p:nvPr/>
        </p:nvSpPr>
        <p:spPr>
          <a:xfrm>
            <a:off x="3503880" y="5145120"/>
            <a:ext cx="2429280" cy="376920"/>
          </a:xfrm>
          <a:prstGeom prst="homePlate">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en-US" sz="1050" spc="-1" strike="noStrike">
                <a:solidFill>
                  <a:srgbClr val="ffffff"/>
                </a:solidFill>
                <a:latin typeface="游ゴシック"/>
                <a:ea typeface="游ゴシック"/>
              </a:rPr>
              <a:t>２回目Ｒ</a:t>
            </a:r>
            <a:r>
              <a:rPr b="1" lang="en-US" sz="1050" spc="-1" strike="noStrike">
                <a:solidFill>
                  <a:srgbClr val="ffffff"/>
                </a:solidFill>
                <a:latin typeface="游ゴシック"/>
                <a:ea typeface="游ゴシック"/>
              </a:rPr>
              <a:t>7.4.1</a:t>
            </a:r>
            <a:endParaRPr b="0" lang="en-US" sz="1050" spc="-1" strike="noStrike">
              <a:latin typeface="Arial"/>
            </a:endParaRPr>
          </a:p>
          <a:p>
            <a:pPr algn="ctr">
              <a:lnSpc>
                <a:spcPct val="100000"/>
              </a:lnSpc>
            </a:pPr>
            <a:r>
              <a:rPr b="1" lang="en-US" sz="1050" spc="-1" strike="noStrike">
                <a:solidFill>
                  <a:srgbClr val="ffffff"/>
                </a:solidFill>
                <a:latin typeface="游ゴシック"/>
                <a:ea typeface="游ゴシック"/>
              </a:rPr>
              <a:t>バストイレリフォーム</a:t>
            </a:r>
            <a:r>
              <a:rPr b="1" lang="en-US" sz="1050" spc="-1" strike="noStrike">
                <a:solidFill>
                  <a:srgbClr val="ffffff"/>
                </a:solidFill>
                <a:latin typeface="游ゴシック"/>
                <a:ea typeface="游ゴシック"/>
              </a:rPr>
              <a:t>70</a:t>
            </a:r>
            <a:r>
              <a:rPr b="1" lang="en-US" sz="1050" spc="-1" strike="noStrike">
                <a:solidFill>
                  <a:srgbClr val="ffffff"/>
                </a:solidFill>
                <a:latin typeface="游ゴシック"/>
                <a:ea typeface="游ゴシック"/>
              </a:rPr>
              <a:t>万円</a:t>
            </a:r>
            <a:endParaRPr b="0" lang="en-US" sz="1050" spc="-1" strike="noStrike">
              <a:latin typeface="Arial"/>
            </a:endParaRPr>
          </a:p>
        </p:txBody>
      </p:sp>
      <p:sp>
        <p:nvSpPr>
          <p:cNvPr id="167" name="CustomShape 70"/>
          <p:cNvSpPr/>
          <p:nvPr/>
        </p:nvSpPr>
        <p:spPr>
          <a:xfrm>
            <a:off x="1856880" y="4871160"/>
            <a:ext cx="138816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交付決定・確定</a:t>
            </a:r>
            <a:endParaRPr b="0" lang="en-US" sz="1200" spc="-1" strike="noStrike">
              <a:latin typeface="Arial"/>
            </a:endParaRPr>
          </a:p>
        </p:txBody>
      </p:sp>
      <p:sp>
        <p:nvSpPr>
          <p:cNvPr id="168" name="CustomShape 71"/>
          <p:cNvSpPr/>
          <p:nvPr/>
        </p:nvSpPr>
        <p:spPr>
          <a:xfrm>
            <a:off x="4341960" y="4821480"/>
            <a:ext cx="114228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en-US" sz="1200" spc="-1" strike="noStrike">
                <a:solidFill>
                  <a:srgbClr val="000000"/>
                </a:solidFill>
                <a:latin typeface="游ゴシック"/>
                <a:ea typeface="游ゴシック"/>
              </a:rPr>
              <a:t>Ｒ</a:t>
            </a:r>
            <a:r>
              <a:rPr b="0" lang="en-US" sz="1200" spc="-1" strike="noStrike">
                <a:solidFill>
                  <a:srgbClr val="000000"/>
                </a:solidFill>
                <a:latin typeface="游ゴシック"/>
                <a:ea typeface="游ゴシック"/>
              </a:rPr>
              <a:t>7</a:t>
            </a:r>
            <a:r>
              <a:rPr b="0" lang="en-US" sz="1200" spc="-1" strike="noStrike">
                <a:solidFill>
                  <a:srgbClr val="000000"/>
                </a:solidFill>
                <a:latin typeface="游ゴシック"/>
                <a:ea typeface="游ゴシック"/>
              </a:rPr>
              <a:t>年度申請</a:t>
            </a:r>
            <a:endParaRPr b="0" lang="en-US" sz="1200" spc="-1" strike="noStrike">
              <a:latin typeface="Arial"/>
            </a:endParaRPr>
          </a:p>
        </p:txBody>
      </p:sp>
      <p:sp>
        <p:nvSpPr>
          <p:cNvPr id="169" name="CustomShape 72"/>
          <p:cNvSpPr/>
          <p:nvPr/>
        </p:nvSpPr>
        <p:spPr>
          <a:xfrm>
            <a:off x="843120" y="5740200"/>
            <a:ext cx="3625560" cy="2728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1200" spc="-1" strike="noStrike">
                <a:solidFill>
                  <a:srgbClr val="000000"/>
                </a:solidFill>
                <a:latin typeface="游ゴシック"/>
                <a:ea typeface="游ゴシック"/>
              </a:rPr>
              <a:t>Ｒ</a:t>
            </a:r>
            <a:r>
              <a:rPr b="0" lang="en-US" sz="1200" spc="-1" strike="noStrike">
                <a:solidFill>
                  <a:srgbClr val="000000"/>
                </a:solidFill>
                <a:latin typeface="游ゴシック"/>
                <a:ea typeface="游ゴシック"/>
              </a:rPr>
              <a:t>6/4/1</a:t>
            </a:r>
            <a:r>
              <a:rPr b="0" lang="en-US" sz="1200" spc="-1" strike="noStrike">
                <a:solidFill>
                  <a:srgbClr val="000000"/>
                </a:solidFill>
                <a:latin typeface="游ゴシック"/>
                <a:ea typeface="游ゴシック"/>
              </a:rPr>
              <a:t>～Ｒ</a:t>
            </a:r>
            <a:r>
              <a:rPr b="0" lang="en-US" sz="1200" spc="-1" strike="noStrike">
                <a:solidFill>
                  <a:srgbClr val="000000"/>
                </a:solidFill>
                <a:latin typeface="游ゴシック"/>
                <a:ea typeface="游ゴシック"/>
              </a:rPr>
              <a:t>7/1/31</a:t>
            </a:r>
            <a:r>
              <a:rPr b="0" lang="en-US" sz="1200" spc="-1" strike="noStrike">
                <a:solidFill>
                  <a:srgbClr val="000000"/>
                </a:solidFill>
                <a:latin typeface="游ゴシック"/>
                <a:ea typeface="游ゴシック"/>
              </a:rPr>
              <a:t>に支払ったリフォーム費用</a:t>
            </a:r>
            <a:endParaRPr b="0" lang="en-US" sz="1200" spc="-1" strike="noStrike">
              <a:latin typeface="Arial"/>
            </a:endParaRPr>
          </a:p>
        </p:txBody>
      </p:sp>
      <p:sp>
        <p:nvSpPr>
          <p:cNvPr id="170" name="CustomShape 73"/>
          <p:cNvSpPr/>
          <p:nvPr/>
        </p:nvSpPr>
        <p:spPr>
          <a:xfrm>
            <a:off x="3331800" y="1375200"/>
            <a:ext cx="1468080" cy="2728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1200" spc="-1" strike="noStrike">
                <a:solidFill>
                  <a:srgbClr val="ff0000"/>
                </a:solidFill>
                <a:latin typeface="游ゴシック"/>
                <a:ea typeface="游ゴシック"/>
              </a:rPr>
              <a:t>継続資格認定申請</a:t>
            </a:r>
            <a:endParaRPr b="0" lang="en-US" sz="1200" spc="-1" strike="noStrike">
              <a:latin typeface="Arial"/>
            </a:endParaRPr>
          </a:p>
        </p:txBody>
      </p:sp>
      <p:sp>
        <p:nvSpPr>
          <p:cNvPr id="171" name="CustomShape 74"/>
          <p:cNvSpPr/>
          <p:nvPr/>
        </p:nvSpPr>
        <p:spPr>
          <a:xfrm flipH="1">
            <a:off x="6044760" y="3291840"/>
            <a:ext cx="98640" cy="191160"/>
          </a:xfrm>
          <a:custGeom>
            <a:avLst/>
            <a:gdLst/>
            <a:ahLst/>
            <a:rect l="l" t="t" r="r" b="b"/>
            <a:pathLst>
              <a:path w="21600" h="21600">
                <a:moveTo>
                  <a:pt x="0" y="0"/>
                </a:moveTo>
                <a:lnTo>
                  <a:pt x="21600" y="21600"/>
                </a:lnTo>
              </a:path>
            </a:pathLst>
          </a:custGeom>
          <a:noFill/>
          <a:ln>
            <a:solidFill>
              <a:schemeClr val="tx1"/>
            </a:solidFill>
            <a:tailEnd len="med" type="triangle" w="med"/>
          </a:ln>
        </p:spPr>
        <p:style>
          <a:lnRef idx="1">
            <a:schemeClr val="accent1"/>
          </a:lnRef>
          <a:fillRef idx="0">
            <a:schemeClr val="accent1"/>
          </a:fillRef>
          <a:effectRef idx="0">
            <a:schemeClr val="accent1"/>
          </a:effectRef>
          <a:fontRef idx="minor"/>
        </p:style>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1774</TotalTime>
  <Application>LibreOffice/6.2.8.2$Linux_X86_64 LibreOffice_project/20$Build-2</Application>
  <Words>1030</Words>
  <Paragraphs>121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2020-08-27T07:19:07Z</dcterms:created>
  <dc:creator>WS28001</dc:creator>
  <dc:description/>
  <dc:language>ja-JP</dc:language>
  <cp:lastModifiedBy/>
  <cp:lastPrinted>2024-03-04T09:18:05Z</cp:lastPrinted>
  <dcterms:modified xsi:type="dcterms:W3CDTF">2024-03-07T18:01:40Z</dcterms:modified>
  <cp:revision>139</cp:revision>
  <dc:subject/>
  <dc:title>PowerPoint プレゼンテーション</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ユーザー設定</vt:lpwstr>
  </property>
  <property fmtid="{D5CDD505-2E9C-101B-9397-08002B2CF9AE}" pid="9" name="ScaleCrop">
    <vt:bool>0</vt:bool>
  </property>
  <property fmtid="{D5CDD505-2E9C-101B-9397-08002B2CF9AE}" pid="10" name="ShareDoc">
    <vt:bool>0</vt:bool>
  </property>
  <property fmtid="{D5CDD505-2E9C-101B-9397-08002B2CF9AE}" pid="11" name="Slides">
    <vt:i4>2</vt:i4>
  </property>
</Properties>
</file>